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6" r:id="rId1"/>
  </p:sldMasterIdLst>
  <p:notesMasterIdLst>
    <p:notesMasterId r:id="rId3"/>
  </p:notesMasterIdLst>
  <p:handoutMasterIdLst>
    <p:handoutMasterId r:id="rId4"/>
  </p:handoutMasterIdLst>
  <p:sldIdLst>
    <p:sldId id="2134805821" r:id="rId2"/>
  </p:sldIdLst>
  <p:sldSz cx="12192000" cy="6858000"/>
  <p:notesSz cx="10018713" cy="6888163"/>
  <p:defaultTextStyle>
    <a:defPPr>
      <a:defRPr lang="ja-JP"/>
    </a:defPPr>
    <a:lvl1pPr marL="0" algn="l" defTabSz="91425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129" algn="l" defTabSz="91425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257" algn="l" defTabSz="91425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387" algn="l" defTabSz="91425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516" algn="l" defTabSz="91425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5645" algn="l" defTabSz="91425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2773" algn="l" defTabSz="91425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199902" algn="l" defTabSz="91425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032" algn="l" defTabSz="91425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HOKxnFGKNgUKmO7t3Oymeg==" hashData="ud2m4fjV6xzGs4zc8+p4194yY/dybZpoClKWsH8Q+NFQmZR8vTNDTNsfQ+lL3/RvY1gTHzu5BL0NwGh5r2Hh3g=="/>
  <p:extLst>
    <p:ext uri="{521415D9-36F7-43E2-AB2F-B90AF26B5E84}">
      <p14:sectionLst xmlns:p14="http://schemas.microsoft.com/office/powerpoint/2010/main">
        <p14:section name="既定のセクション" id="{82336B34-139A-4BFC-80AA-021A1587562B}">
          <p14:sldIdLst>
            <p14:sldId id="213480582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加藤幸司" initials="加藤幸司" lastIdx="2" clrIdx="0">
    <p:extLst>
      <p:ext uri="{19B8F6BF-5375-455C-9EA6-DF929625EA0E}">
        <p15:presenceInfo xmlns:p15="http://schemas.microsoft.com/office/powerpoint/2012/main" userId="加藤幸司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4C216D"/>
    <a:srgbClr val="CBA9E5"/>
    <a:srgbClr val="FFFAEB"/>
    <a:srgbClr val="25005C"/>
    <a:srgbClr val="E6EAEF"/>
    <a:srgbClr val="551215"/>
    <a:srgbClr val="E5FFFF"/>
    <a:srgbClr val="300A0C"/>
    <a:srgbClr val="481F67"/>
    <a:srgbClr val="FFE6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424" autoAdjust="0"/>
    <p:restoredTop sz="95307" autoAdjust="0"/>
  </p:normalViewPr>
  <p:slideViewPr>
    <p:cSldViewPr snapToGrid="0">
      <p:cViewPr varScale="1">
        <p:scale>
          <a:sx n="110" d="100"/>
          <a:sy n="110" d="100"/>
        </p:scale>
        <p:origin x="1068" y="96"/>
      </p:cViewPr>
      <p:guideLst>
        <p:guide orient="horz" pos="2161"/>
        <p:guide pos="3841"/>
      </p:guideLst>
    </p:cSldViewPr>
  </p:slideViewPr>
  <p:outlineViewPr>
    <p:cViewPr>
      <p:scale>
        <a:sx n="100" d="100"/>
        <a:sy n="100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 snapToGrid="0">
      <p:cViewPr varScale="1">
        <p:scale>
          <a:sx n="81" d="100"/>
          <a:sy n="81" d="100"/>
        </p:scale>
        <p:origin x="3546" y="114"/>
      </p:cViewPr>
      <p:guideLst/>
    </p:cSldViewPr>
  </p:notes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674977" y="7"/>
            <a:ext cx="4341443" cy="345605"/>
          </a:xfrm>
          <a:prstGeom prst="rect">
            <a:avLst/>
          </a:prstGeom>
        </p:spPr>
        <p:txBody>
          <a:bodyPr vert="horz" lIns="96491" tIns="48246" rIns="96491" bIns="48246" rtlCol="0"/>
          <a:lstStyle>
            <a:lvl1pPr algn="r">
              <a:defRPr sz="1200"/>
            </a:lvl1pPr>
          </a:lstStyle>
          <a:p>
            <a:r>
              <a:rPr kumimoji="1" lang="en-US" altLang="ja-JP"/>
              <a:t>2018/6/12</a:t>
            </a:r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674977" y="6542569"/>
            <a:ext cx="4341443" cy="345603"/>
          </a:xfrm>
          <a:prstGeom prst="rect">
            <a:avLst/>
          </a:prstGeom>
        </p:spPr>
        <p:txBody>
          <a:bodyPr vert="horz" lIns="96491" tIns="48246" rIns="96491" bIns="48246" rtlCol="0" anchor="b"/>
          <a:lstStyle>
            <a:lvl1pPr algn="r">
              <a:defRPr sz="1200"/>
            </a:lvl1pPr>
          </a:lstStyle>
          <a:p>
            <a:fld id="{ECAA7688-8FB2-4D9D-AF58-86A895A0C236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ヘッダー プレースホルダー 5"/>
          <p:cNvSpPr>
            <a:spLocks noGrp="1"/>
          </p:cNvSpPr>
          <p:nvPr>
            <p:ph type="hdr" sz="quarter"/>
          </p:nvPr>
        </p:nvSpPr>
        <p:spPr>
          <a:xfrm>
            <a:off x="27" y="7"/>
            <a:ext cx="4341443" cy="345605"/>
          </a:xfrm>
          <a:prstGeom prst="rect">
            <a:avLst/>
          </a:prstGeom>
        </p:spPr>
        <p:txBody>
          <a:bodyPr vert="horz" lIns="96491" tIns="48246" rIns="96491" bIns="4824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フッター プレースホルダー 6"/>
          <p:cNvSpPr>
            <a:spLocks noGrp="1"/>
          </p:cNvSpPr>
          <p:nvPr>
            <p:ph type="ftr" sz="quarter" idx="2"/>
          </p:nvPr>
        </p:nvSpPr>
        <p:spPr>
          <a:xfrm>
            <a:off x="27" y="6542569"/>
            <a:ext cx="4341443" cy="345603"/>
          </a:xfrm>
          <a:prstGeom prst="rect">
            <a:avLst/>
          </a:prstGeom>
        </p:spPr>
        <p:txBody>
          <a:bodyPr vert="horz" lIns="96491" tIns="48246" rIns="96491" bIns="48246" rtlCol="0" anchor="b"/>
          <a:lstStyle>
            <a:lvl1pPr algn="l">
              <a:defRPr sz="1200"/>
            </a:lvl1pPr>
          </a:lstStyle>
          <a:p>
            <a:r>
              <a:rPr kumimoji="1" lang="en-US" altLang="ja-JP"/>
              <a:t>© 2018 PLM Revolution Inc.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9228241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7" y="7"/>
            <a:ext cx="4341443" cy="345605"/>
          </a:xfrm>
          <a:prstGeom prst="rect">
            <a:avLst/>
          </a:prstGeom>
        </p:spPr>
        <p:txBody>
          <a:bodyPr vert="horz" lIns="96491" tIns="48246" rIns="96491" bIns="4824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256021" y="7"/>
            <a:ext cx="4341443" cy="345605"/>
          </a:xfrm>
          <a:prstGeom prst="rect">
            <a:avLst/>
          </a:prstGeom>
        </p:spPr>
        <p:txBody>
          <a:bodyPr vert="horz" lIns="96491" tIns="48246" rIns="96491" bIns="48246" rtlCol="0"/>
          <a:lstStyle>
            <a:lvl1pPr algn="r">
              <a:defRPr sz="1200"/>
            </a:lvl1pPr>
          </a:lstStyle>
          <a:p>
            <a:r>
              <a:rPr kumimoji="1" lang="en-US" altLang="ja-JP"/>
              <a:t>2018/6/12</a:t>
            </a:r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01863" y="361950"/>
            <a:ext cx="5595937" cy="31480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491" tIns="48246" rIns="96491" bIns="4824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1219784" y="3634794"/>
            <a:ext cx="8014970" cy="2712214"/>
          </a:xfrm>
          <a:prstGeom prst="rect">
            <a:avLst/>
          </a:prstGeom>
        </p:spPr>
        <p:txBody>
          <a:bodyPr vert="horz" lIns="96491" tIns="48246" rIns="96491" bIns="48246" rtlCol="0"/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335182" y="6542569"/>
            <a:ext cx="4341443" cy="345603"/>
          </a:xfrm>
          <a:prstGeom prst="rect">
            <a:avLst/>
          </a:prstGeom>
        </p:spPr>
        <p:txBody>
          <a:bodyPr vert="horz" lIns="96491" tIns="48246" rIns="96491" bIns="48246" rtlCol="0" anchor="b"/>
          <a:lstStyle>
            <a:lvl1pPr algn="l">
              <a:defRPr sz="1200"/>
            </a:lvl1pPr>
          </a:lstStyle>
          <a:p>
            <a:r>
              <a:rPr kumimoji="1" lang="en-US" altLang="ja-JP"/>
              <a:t>© 2018 PLM Revolution Inc.</a:t>
            </a:r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339812" y="6542569"/>
            <a:ext cx="4341443" cy="345603"/>
          </a:xfrm>
          <a:prstGeom prst="rect">
            <a:avLst/>
          </a:prstGeom>
        </p:spPr>
        <p:txBody>
          <a:bodyPr vert="horz" lIns="96491" tIns="48246" rIns="96491" bIns="48246" rtlCol="0" anchor="b"/>
          <a:lstStyle>
            <a:lvl1pPr algn="r">
              <a:defRPr sz="1200"/>
            </a:lvl1pPr>
          </a:lstStyle>
          <a:p>
            <a:fld id="{21BA0EAC-54C0-4D1B-9A8D-9531CB1C1D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868903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25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129" algn="l" defTabSz="91425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257" algn="l" defTabSz="91425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387" algn="l" defTabSz="91425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516" algn="l" defTabSz="91425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5645" algn="l" defTabSz="91425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2773" algn="l" defTabSz="91425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199902" algn="l" defTabSz="91425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032" algn="l" defTabSz="91425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8E8A99D3-2F2B-2F9F-37F5-3B3B8CB0309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555121" y="6561198"/>
            <a:ext cx="647700" cy="365125"/>
          </a:xfrm>
        </p:spPr>
        <p:txBody>
          <a:bodyPr/>
          <a:lstStyle>
            <a:lvl1pPr>
              <a:defRPr kumimoji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ea typeface="Osaka" charset="-128"/>
              </a:defRPr>
            </a:lvl1pPr>
          </a:lstStyle>
          <a:p>
            <a:fld id="{C82DA442-602A-4D47-B9E7-55C427C6B738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A85D8A23-7FC1-D03E-EC06-BBB6CB5DE0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533032" y="6532272"/>
            <a:ext cx="2342562" cy="36512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r">
              <a:defRPr sz="800">
                <a:solidFill>
                  <a:schemeClr val="bg1">
                    <a:lumMod val="75000"/>
                  </a:schemeClr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defRPr>
            </a:lvl1pPr>
          </a:lstStyle>
          <a:p>
            <a:r>
              <a:rPr lang="en-US" altLang="ja-JP"/>
              <a:t>© 2018 PLM Revolution Inc.</a:t>
            </a:r>
            <a:endParaRPr lang="ja-JP" altLang="en-US"/>
          </a:p>
        </p:txBody>
      </p: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01FE7AD7-F181-0D88-E2C8-CFABBE6ECA17}"/>
              </a:ext>
            </a:extLst>
          </p:cNvPr>
          <p:cNvCxnSpPr/>
          <p:nvPr/>
        </p:nvCxnSpPr>
        <p:spPr bwMode="gray">
          <a:xfrm>
            <a:off x="0" y="522615"/>
            <a:ext cx="12192000" cy="0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  <a:prstDash val="solid"/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683AD91B-9F37-B3D3-CF8F-7E1707993762}"/>
              </a:ext>
            </a:extLst>
          </p:cNvPr>
          <p:cNvCxnSpPr/>
          <p:nvPr/>
        </p:nvCxnSpPr>
        <p:spPr bwMode="gray">
          <a:xfrm>
            <a:off x="0" y="522615"/>
            <a:ext cx="12192000" cy="0"/>
          </a:xfrm>
          <a:prstGeom prst="line">
            <a:avLst/>
          </a:prstGeom>
          <a:ln w="12700">
            <a:solidFill>
              <a:schemeClr val="bg1"/>
            </a:solidFill>
            <a:prstDash val="solid"/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3064DEC8-97C0-A77A-98F8-A1CF9BC50ECB}"/>
              </a:ext>
            </a:extLst>
          </p:cNvPr>
          <p:cNvCxnSpPr/>
          <p:nvPr/>
        </p:nvCxnSpPr>
        <p:spPr bwMode="gray">
          <a:xfrm>
            <a:off x="0" y="522615"/>
            <a:ext cx="12192000" cy="0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  <a:prstDash val="solid"/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86AC52E5-B738-52CE-D9B8-02FFBAC08CE3}"/>
              </a:ext>
            </a:extLst>
          </p:cNvPr>
          <p:cNvCxnSpPr/>
          <p:nvPr/>
        </p:nvCxnSpPr>
        <p:spPr bwMode="gray">
          <a:xfrm>
            <a:off x="0" y="522615"/>
            <a:ext cx="12192000" cy="0"/>
          </a:xfrm>
          <a:prstGeom prst="line">
            <a:avLst/>
          </a:prstGeom>
          <a:ln w="12700">
            <a:solidFill>
              <a:schemeClr val="bg1"/>
            </a:solidFill>
            <a:prstDash val="solid"/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1E84DD6A-A387-6094-DA38-2607A04AAFD5}"/>
              </a:ext>
            </a:extLst>
          </p:cNvPr>
          <p:cNvCxnSpPr/>
          <p:nvPr userDrawn="1"/>
        </p:nvCxnSpPr>
        <p:spPr bwMode="gray">
          <a:xfrm>
            <a:off x="0" y="522615"/>
            <a:ext cx="12192000" cy="0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  <a:prstDash val="solid"/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1BD09BF8-62A8-BC5C-4959-D0D323E49E2C}"/>
              </a:ext>
            </a:extLst>
          </p:cNvPr>
          <p:cNvCxnSpPr/>
          <p:nvPr userDrawn="1"/>
        </p:nvCxnSpPr>
        <p:spPr bwMode="gray">
          <a:xfrm>
            <a:off x="0" y="522615"/>
            <a:ext cx="12192000" cy="0"/>
          </a:xfrm>
          <a:prstGeom prst="line">
            <a:avLst/>
          </a:prstGeom>
          <a:ln w="12700">
            <a:solidFill>
              <a:schemeClr val="bg1"/>
            </a:solidFill>
            <a:prstDash val="solid"/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図 6">
            <a:extLst>
              <a:ext uri="{FF2B5EF4-FFF2-40B4-BE49-F238E27FC236}">
                <a16:creationId xmlns:a16="http://schemas.microsoft.com/office/drawing/2014/main" id="{5BA6A3AA-546C-1AC8-AF49-8D9F867A23D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885" b="12849"/>
          <a:stretch/>
        </p:blipFill>
        <p:spPr bwMode="auto">
          <a:xfrm>
            <a:off x="2286000" y="-781"/>
            <a:ext cx="9906000" cy="5233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36F45036-63DA-4879-8B91-099F0E7E7E42}"/>
              </a:ext>
            </a:extLst>
          </p:cNvPr>
          <p:cNvSpPr/>
          <p:nvPr userDrawn="1"/>
        </p:nvSpPr>
        <p:spPr bwMode="gray">
          <a:xfrm>
            <a:off x="0" y="-781"/>
            <a:ext cx="2286000" cy="523394"/>
          </a:xfrm>
          <a:prstGeom prst="rect">
            <a:avLst/>
          </a:prstGeom>
          <a:solidFill>
            <a:srgbClr val="666666"/>
          </a:solidFill>
          <a:ln w="12700">
            <a:noFill/>
            <a:prstDash val="solid"/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4791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>
        <p:fade/>
      </p:transition>
    </mc:Choice>
    <mc:Fallback xmlns="">
      <p:transition advClick="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CC812AE-F0A3-4A6F-A47C-D04C1C472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26983" y="6582067"/>
            <a:ext cx="653936" cy="317501"/>
          </a:xfrm>
        </p:spPr>
        <p:txBody>
          <a:bodyPr/>
          <a:lstStyle/>
          <a:p>
            <a:fld id="{C2DB7713-C8B9-400C-9441-50EEF11B139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2A46868C-093D-8047-BF1C-0DAF8FDAE4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759823" y="6644082"/>
            <a:ext cx="2088913" cy="23548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r">
              <a:defRPr sz="800">
                <a:solidFill>
                  <a:schemeClr val="bg1">
                    <a:lumMod val="50000"/>
                  </a:schemeClr>
                </a:solidFill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1pPr>
          </a:lstStyle>
          <a:p>
            <a:r>
              <a:rPr lang="en-US" altLang="ja-JP"/>
              <a:t>© 2018 PLM Revolution Inc.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20637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1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1" y="1825626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2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89980" y="6492878"/>
            <a:ext cx="4957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DB7713-C8B9-400C-9441-50EEF11B139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8F644B9E-93E5-9FE2-66B7-D0E0626C11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519569" y="6644082"/>
            <a:ext cx="2088913" cy="23548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r">
              <a:defRPr sz="800">
                <a:solidFill>
                  <a:schemeClr val="bg1">
                    <a:lumMod val="50000"/>
                  </a:schemeClr>
                </a:solidFill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1pPr>
          </a:lstStyle>
          <a:p>
            <a:r>
              <a:rPr lang="en-US" altLang="ja-JP"/>
              <a:t>© 2018 PLM Revolution Inc.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53830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3" r:id="rId2"/>
  </p:sldLayoutIdLst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hf hdr="0" dt="0"/>
  <p:txStyles>
    <p:titleStyle>
      <a:lvl1pPr algn="l" defTabSz="914422" rtl="0" eaLnBrk="1" latinLnBrk="0" hangingPunct="1">
        <a:lnSpc>
          <a:spcPct val="90000"/>
        </a:lnSpc>
        <a:spcBef>
          <a:spcPct val="0"/>
        </a:spcBef>
        <a:buNone/>
        <a:defRPr kumimoji="1" sz="440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6" indent="-228606" algn="l" defTabSz="914422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16" indent="-228606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27" indent="-228606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37" indent="-228606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48" indent="-228606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59" indent="-228606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69" indent="-228606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1" indent="-228606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1" indent="-228606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0" algn="l" defTabSz="9144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22" algn="l" defTabSz="9144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2" algn="l" defTabSz="9144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3" algn="l" defTabSz="9144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3" algn="l" defTabSz="9144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5" algn="l" defTabSz="9144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75" algn="l" defTabSz="9144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85" algn="l" defTabSz="9144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info@plmrevolution.com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2FE5DCD-25F2-9D4B-72A9-766604656D44}"/>
              </a:ext>
            </a:extLst>
          </p:cNvPr>
          <p:cNvSpPr txBox="1"/>
          <p:nvPr/>
        </p:nvSpPr>
        <p:spPr>
          <a:xfrm>
            <a:off x="326856" y="48058"/>
            <a:ext cx="8208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ご利用のチャンス！</a:t>
            </a:r>
            <a:endParaRPr kumimoji="1" lang="ja-JP" altLang="en-US" sz="2400" b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8E11995D-E572-ED9B-3450-E165AD4C7F2F}"/>
              </a:ext>
            </a:extLst>
          </p:cNvPr>
          <p:cNvSpPr/>
          <p:nvPr/>
        </p:nvSpPr>
        <p:spPr>
          <a:xfrm>
            <a:off x="414604" y="582246"/>
            <a:ext cx="11362792" cy="138589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b="1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自己判断</a:t>
            </a:r>
            <a:r>
              <a:rPr lang="en-US" altLang="ja-JP" sz="3200" b="1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AI ® </a:t>
            </a:r>
            <a:r>
              <a:rPr lang="ja-JP" altLang="en-US" sz="3200" b="1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は</a:t>
            </a:r>
            <a:endParaRPr lang="en-US" altLang="ja-JP" sz="3200" b="1" dirty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/>
            <a:r>
              <a:rPr kumimoji="1" lang="ja-JP" altLang="en-US" sz="3200" b="1" dirty="0">
                <a:solidFill>
                  <a:schemeClr val="accent2">
                    <a:lumMod val="75000"/>
                    <a:lumOff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どなたにもご利用いただける</a:t>
            </a:r>
            <a:r>
              <a:rPr lang="ja-JP" altLang="en-US" sz="3200" b="1" dirty="0">
                <a:solidFill>
                  <a:schemeClr val="accent2">
                    <a:lumMod val="75000"/>
                    <a:lumOff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開放特許です</a:t>
            </a:r>
            <a:endParaRPr kumimoji="1" lang="ja-JP" altLang="en-US" sz="3200" b="1" dirty="0">
              <a:solidFill>
                <a:schemeClr val="accent2">
                  <a:lumMod val="75000"/>
                  <a:lumOff val="2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9D12B831-6B9F-A867-9AEF-D65403540EC9}"/>
              </a:ext>
            </a:extLst>
          </p:cNvPr>
          <p:cNvSpPr/>
          <p:nvPr/>
        </p:nvSpPr>
        <p:spPr>
          <a:xfrm>
            <a:off x="653143" y="1865949"/>
            <a:ext cx="10885714" cy="3864284"/>
          </a:xfrm>
          <a:prstGeom prst="roundRect">
            <a:avLst>
              <a:gd name="adj" fmla="val 799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130000"/>
              </a:lnSpc>
            </a:pPr>
            <a:r>
              <a:rPr kumimoji="1" lang="ja-JP" alt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 ■ </a:t>
            </a:r>
            <a:r>
              <a:rPr lang="ja-JP" alt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自己判断</a:t>
            </a:r>
            <a:r>
              <a:rPr lang="en-US" altLang="ja-JP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AI®</a:t>
            </a:r>
            <a:r>
              <a:rPr lang="ja-JP" alt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の利用を検討したいが、構造や仕組みが良く分からない</a:t>
            </a:r>
            <a:r>
              <a:rPr lang="en-US" altLang="ja-JP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‥</a:t>
            </a:r>
            <a:r>
              <a:rPr lang="ja-JP" alt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と言う場合は、</a:t>
            </a:r>
            <a:endParaRPr lang="en-US" altLang="ja-JP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>
              <a:lnSpc>
                <a:spcPct val="130000"/>
              </a:lnSpc>
            </a:pPr>
            <a:r>
              <a:rPr kumimoji="1" lang="ja-JP" alt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　</a:t>
            </a:r>
            <a:r>
              <a:rPr lang="ja-JP" alt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  無料の</a:t>
            </a:r>
            <a:r>
              <a:rPr lang="ja-JP" altLang="en-US" sz="2000" b="1" dirty="0">
                <a:solidFill>
                  <a:schemeClr val="accent4">
                    <a:lumMod val="25000"/>
                    <a:lumOff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概要説明会</a:t>
            </a:r>
            <a:r>
              <a:rPr lang="ja-JP" alt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および</a:t>
            </a:r>
            <a:r>
              <a:rPr lang="ja-JP" altLang="en-US" sz="2000" b="1" dirty="0">
                <a:solidFill>
                  <a:schemeClr val="accent4">
                    <a:lumMod val="25000"/>
                    <a:lumOff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詳細説明会</a:t>
            </a:r>
            <a:r>
              <a:rPr lang="ja-JP" alt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を開催しておりますのでご連絡をください</a:t>
            </a:r>
            <a:endParaRPr lang="en-US" altLang="ja-JP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>
              <a:lnSpc>
                <a:spcPct val="130000"/>
              </a:lnSpc>
            </a:pPr>
            <a:r>
              <a:rPr lang="ja-JP" alt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　　　連絡先：</a:t>
            </a:r>
            <a:r>
              <a:rPr lang="en-US" altLang="ja-JP" sz="2000" b="1" dirty="0">
                <a:solidFill>
                  <a:schemeClr val="accent1">
                    <a:lumMod val="25000"/>
                    <a:lumOff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info@plmrevolution.com</a:t>
            </a:r>
            <a:endParaRPr lang="en-US" altLang="ja-JP" sz="2000" b="1" dirty="0">
              <a:solidFill>
                <a:schemeClr val="accent1">
                  <a:lumMod val="25000"/>
                  <a:lumOff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>
              <a:lnSpc>
                <a:spcPct val="130000"/>
              </a:lnSpc>
            </a:pPr>
            <a:r>
              <a:rPr lang="ja-JP" alt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　</a:t>
            </a:r>
            <a:r>
              <a:rPr lang="ja-JP" alt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　　　　　　</a:t>
            </a:r>
            <a:r>
              <a:rPr lang="en-US" altLang="ja-JP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※ </a:t>
            </a:r>
            <a:r>
              <a:rPr lang="ja-JP" alt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自己判断</a:t>
            </a:r>
            <a:r>
              <a:rPr lang="en-US" altLang="ja-JP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AI®</a:t>
            </a:r>
            <a:r>
              <a:rPr lang="ja-JP" alt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について話しがしたいと言ったご要望も承っております</a:t>
            </a:r>
            <a:endParaRPr lang="en-US" altLang="ja-JP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>
              <a:lnSpc>
                <a:spcPct val="130000"/>
              </a:lnSpc>
            </a:pPr>
            <a:r>
              <a:rPr lang="ja-JP" alt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 ■ 自己判断</a:t>
            </a:r>
            <a:r>
              <a:rPr lang="en-US" altLang="ja-JP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AI®</a:t>
            </a:r>
            <a:r>
              <a:rPr lang="ja-JP" alt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利用の検討に、弊社への連絡や契約は必要ありませんし、費用も一切発生</a:t>
            </a:r>
            <a:endParaRPr lang="en-US" altLang="ja-JP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>
              <a:lnSpc>
                <a:spcPct val="130000"/>
              </a:lnSpc>
            </a:pPr>
            <a:r>
              <a:rPr lang="ja-JP" alt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　  しませんので、ご自由にご検討ください</a:t>
            </a:r>
            <a:endParaRPr kumimoji="1" lang="en-US" altLang="ja-JP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>
              <a:lnSpc>
                <a:spcPct val="130000"/>
              </a:lnSpc>
            </a:pPr>
            <a:r>
              <a:rPr lang="en-US" altLang="ja-JP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 </a:t>
            </a:r>
            <a:r>
              <a:rPr kumimoji="1" lang="ja-JP" alt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■ 自己判断</a:t>
            </a:r>
            <a:r>
              <a:rPr kumimoji="1" lang="en-US" altLang="ja-JP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AI®</a:t>
            </a:r>
            <a:r>
              <a:rPr lang="ja-JP" alt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を利用したアプリケーション</a:t>
            </a:r>
            <a:r>
              <a:rPr kumimoji="1" lang="ja-JP" alt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の開発、製品の開発、機器制御の高度化など、</a:t>
            </a:r>
            <a:endParaRPr kumimoji="1" lang="en-US" altLang="ja-JP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>
              <a:lnSpc>
                <a:spcPct val="130000"/>
              </a:lnSpc>
            </a:pPr>
            <a:r>
              <a:rPr lang="ja-JP" alt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　  具体的な活動を着手される場合には、ラ</a:t>
            </a:r>
            <a:r>
              <a:rPr kumimoji="1" lang="ja-JP" alt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イセンスの契約</a:t>
            </a:r>
            <a:r>
              <a:rPr lang="ja-JP" alt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が必要になりますので、</a:t>
            </a:r>
            <a:endParaRPr lang="en-US" altLang="ja-JP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>
              <a:lnSpc>
                <a:spcPct val="130000"/>
              </a:lnSpc>
            </a:pPr>
            <a:r>
              <a:rPr kumimoji="1" lang="ja-JP" alt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　  ご連絡をください</a:t>
            </a:r>
            <a:endParaRPr kumimoji="1" lang="ja-JP" altLang="en-US" sz="2000" b="1" dirty="0">
              <a:solidFill>
                <a:schemeClr val="accent4">
                  <a:lumMod val="25000"/>
                  <a:lumOff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556AA638-67ED-9256-D000-2C0ABA5103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533032" y="6532272"/>
            <a:ext cx="2342562" cy="365125"/>
          </a:xfrm>
        </p:spPr>
        <p:txBody>
          <a:bodyPr/>
          <a:lstStyle/>
          <a:p>
            <a:r>
              <a:rPr lang="en-US" altLang="ja-JP">
                <a:latin typeface="游ゴシック" panose="020B0400000000000000" pitchFamily="50" charset="-128"/>
                <a:ea typeface="游ゴシック" panose="020B0400000000000000" pitchFamily="50" charset="-128"/>
              </a:rPr>
              <a:t>© 2018 PLM Revolution Inc.</a:t>
            </a:r>
            <a:endParaRPr lang="ja-JP" altLang="en-US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4" name="スライド番号プレースホルダー 1">
            <a:extLst>
              <a:ext uri="{FF2B5EF4-FFF2-40B4-BE49-F238E27FC236}">
                <a16:creationId xmlns:a16="http://schemas.microsoft.com/office/drawing/2014/main" id="{140AA76E-3B90-A828-A0A6-A10DC6007F47}"/>
              </a:ext>
            </a:extLst>
          </p:cNvPr>
          <p:cNvSpPr txBox="1">
            <a:spLocks/>
          </p:cNvSpPr>
          <p:nvPr/>
        </p:nvSpPr>
        <p:spPr>
          <a:xfrm>
            <a:off x="11555121" y="6566474"/>
            <a:ext cx="6477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C2DB7713-C8B9-400C-9441-50EEF11B139C}" type="slidenum">
              <a:rPr lang="ja-JP" altLang="en-US" smtClean="0">
                <a:solidFill>
                  <a:prstClr val="black">
                    <a:tint val="75000"/>
                  </a:prst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pPr algn="r"/>
              <a:t>1</a:t>
            </a:fld>
            <a:endParaRPr lang="ja-JP" altLang="en-US">
              <a:solidFill>
                <a:prstClr val="black">
                  <a:tint val="75000"/>
                </a:prst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F83E390-1202-9FEC-2DD0-314D554E7F93}"/>
              </a:ext>
            </a:extLst>
          </p:cNvPr>
          <p:cNvSpPr txBox="1"/>
          <p:nvPr/>
        </p:nvSpPr>
        <p:spPr bwMode="auto">
          <a:xfrm>
            <a:off x="2974910" y="5893840"/>
            <a:ext cx="6242180" cy="550506"/>
          </a:xfrm>
          <a:prstGeom prst="rect">
            <a:avLst/>
          </a:prstGeom>
          <a:noFill/>
          <a:ln w="9525">
            <a:noFill/>
          </a:ln>
        </p:spPr>
        <p:txBody>
          <a:bodyPr vert="horz" wrap="none" rtlCol="0" anchor="t">
            <a:noAutofit/>
          </a:bodyPr>
          <a:lstStyle/>
          <a:p>
            <a:pPr algn="ctr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どうぞ、よろしくお願い申し上げます</a:t>
            </a:r>
          </a:p>
        </p:txBody>
      </p:sp>
    </p:spTree>
    <p:extLst>
      <p:ext uri="{BB962C8B-B14F-4D97-AF65-F5344CB8AC3E}">
        <p14:creationId xmlns:p14="http://schemas.microsoft.com/office/powerpoint/2010/main" val="2438737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75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375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30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425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4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9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75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175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4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425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425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425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4250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4250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2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2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uiExpand="1" build="p"/>
      <p:bldP spid="11" grpId="0" uiExpand="1" build="p" animBg="1"/>
      <p:bldP spid="7" grpId="0"/>
    </p:bldLst>
  </p:timing>
</p:sld>
</file>

<file path=ppt/theme/theme1.xml><?xml version="1.0" encoding="utf-8"?>
<a:theme xmlns:a="http://schemas.openxmlformats.org/drawingml/2006/main" name="PLMRevolution_20230820">
  <a:themeElements>
    <a:clrScheme name="ユーザー定義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2336"/>
      </a:accent1>
      <a:accent2>
        <a:srgbClr val="300A0C"/>
      </a:accent2>
      <a:accent3>
        <a:srgbClr val="262626"/>
      </a:accent3>
      <a:accent4>
        <a:srgbClr val="584300"/>
      </a:accent4>
      <a:accent5>
        <a:srgbClr val="0F1A2F"/>
      </a:accent5>
      <a:accent6>
        <a:srgbClr val="2A421A"/>
      </a:accent6>
      <a:hlink>
        <a:srgbClr val="033669"/>
      </a:hlink>
      <a:folHlink>
        <a:srgbClr val="492738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gray">
        <a:ln w="19050">
          <a:solidFill>
            <a:schemeClr val="tx1">
              <a:lumMod val="75000"/>
              <a:lumOff val="25000"/>
            </a:schemeClr>
          </a:solidFill>
          <a:prstDash val="solid"/>
          <a:headEnd type="none" w="lg" len="lg"/>
          <a:tailEnd type="none"/>
        </a:ln>
      </a:spPr>
      <a:bodyPr rtlCol="0" anchor="ctr"/>
      <a:lstStyle>
        <a:defPPr algn="ctr">
          <a:defRPr kumimoji="1"/>
        </a:defPPr>
      </a:lstStyle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spDef>
    <a:lnDef>
      <a:spPr bwMode="gray">
        <a:ln w="15875">
          <a:solidFill>
            <a:schemeClr val="bg1">
              <a:lumMod val="50000"/>
            </a:schemeClr>
          </a:solidFill>
          <a:prstDash val="solid"/>
          <a:headEnd type="none" w="med" len="med"/>
          <a:tailEnd type="none" w="lg" len="lg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 bwMode="auto">
        <a:noFill/>
        <a:ln w="9525">
          <a:noFill/>
        </a:ln>
      </a:spPr>
      <a:bodyPr vert="horz" wrap="square" rtlCol="0" anchor="t">
        <a:noAutofit/>
      </a:bodyPr>
      <a:lstStyle>
        <a:defPPr algn="l" fontAlgn="base">
          <a:lnSpc>
            <a:spcPct val="110000"/>
          </a:lnSpc>
          <a:spcBef>
            <a:spcPct val="0"/>
          </a:spcBef>
          <a:spcAft>
            <a:spcPct val="0"/>
          </a:spcAft>
          <a:defRPr kumimoji="1" sz="1400" b="1" smtClean="0">
            <a:latin typeface="游ゴシック" panose="020B0400000000000000" pitchFamily="50" charset="-128"/>
            <a:ea typeface="游ゴシック" panose="020B0400000000000000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LMRevolution_20230820" id="{F82CAAE0-694B-46BD-8A15-F90517141F33}" vid="{5D9F4CF9-FA58-4E2E-BAA3-A53C964B439C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220603</TotalTime>
  <Words>175</Words>
  <Application>Microsoft Office PowerPoint</Application>
  <PresentationFormat>ワイド画面</PresentationFormat>
  <Paragraphs>15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游ゴシック</vt:lpstr>
      <vt:lpstr>游ゴシック Light</vt:lpstr>
      <vt:lpstr>游ゴシック Medium</vt:lpstr>
      <vt:lpstr>Arial</vt:lpstr>
      <vt:lpstr>Calibri</vt:lpstr>
      <vt:lpstr>Calibri Light</vt:lpstr>
      <vt:lpstr>PLMRevolution_20230820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加藤幸司</dc:creator>
  <cp:lastModifiedBy>Koji Kato</cp:lastModifiedBy>
  <cp:revision>11290</cp:revision>
  <cp:lastPrinted>2025-08-11T09:12:53Z</cp:lastPrinted>
  <dcterms:created xsi:type="dcterms:W3CDTF">2014-08-31T08:28:54Z</dcterms:created>
  <dcterms:modified xsi:type="dcterms:W3CDTF">2025-10-29T04:53:53Z</dcterms:modified>
</cp:coreProperties>
</file>