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3"/>
  </p:notesMasterIdLst>
  <p:handoutMasterIdLst>
    <p:handoutMasterId r:id="rId4"/>
  </p:handoutMasterIdLst>
  <p:sldIdLst>
    <p:sldId id="2134805840" r:id="rId2"/>
  </p:sldIdLst>
  <p:sldSz cx="12192000" cy="6858000"/>
  <p:notesSz cx="10018713" cy="6888163"/>
  <p:defaultTextStyle>
    <a:defPPr>
      <a:defRPr lang="ja-JP"/>
    </a:defPPr>
    <a:lvl1pPr marL="0" algn="l" defTabSz="914257" rtl="0" eaLnBrk="1" latinLnBrk="0" hangingPunct="1">
      <a:defRPr kumimoji="1" sz="1800" kern="1200">
        <a:solidFill>
          <a:schemeClr val="tx1"/>
        </a:solidFill>
        <a:latin typeface="+mn-lt"/>
        <a:ea typeface="+mn-ea"/>
        <a:cs typeface="+mn-cs"/>
      </a:defRPr>
    </a:lvl1pPr>
    <a:lvl2pPr marL="457129" algn="l" defTabSz="914257" rtl="0" eaLnBrk="1" latinLnBrk="0" hangingPunct="1">
      <a:defRPr kumimoji="1" sz="1800" kern="1200">
        <a:solidFill>
          <a:schemeClr val="tx1"/>
        </a:solidFill>
        <a:latin typeface="+mn-lt"/>
        <a:ea typeface="+mn-ea"/>
        <a:cs typeface="+mn-cs"/>
      </a:defRPr>
    </a:lvl2pPr>
    <a:lvl3pPr marL="914257" algn="l" defTabSz="914257" rtl="0" eaLnBrk="1" latinLnBrk="0" hangingPunct="1">
      <a:defRPr kumimoji="1" sz="1800" kern="1200">
        <a:solidFill>
          <a:schemeClr val="tx1"/>
        </a:solidFill>
        <a:latin typeface="+mn-lt"/>
        <a:ea typeface="+mn-ea"/>
        <a:cs typeface="+mn-cs"/>
      </a:defRPr>
    </a:lvl3pPr>
    <a:lvl4pPr marL="1371387" algn="l" defTabSz="914257" rtl="0" eaLnBrk="1" latinLnBrk="0" hangingPunct="1">
      <a:defRPr kumimoji="1" sz="1800" kern="1200">
        <a:solidFill>
          <a:schemeClr val="tx1"/>
        </a:solidFill>
        <a:latin typeface="+mn-lt"/>
        <a:ea typeface="+mn-ea"/>
        <a:cs typeface="+mn-cs"/>
      </a:defRPr>
    </a:lvl4pPr>
    <a:lvl5pPr marL="1828516" algn="l" defTabSz="914257" rtl="0" eaLnBrk="1" latinLnBrk="0" hangingPunct="1">
      <a:defRPr kumimoji="1" sz="1800" kern="1200">
        <a:solidFill>
          <a:schemeClr val="tx1"/>
        </a:solidFill>
        <a:latin typeface="+mn-lt"/>
        <a:ea typeface="+mn-ea"/>
        <a:cs typeface="+mn-cs"/>
      </a:defRPr>
    </a:lvl5pPr>
    <a:lvl6pPr marL="2285645" algn="l" defTabSz="914257" rtl="0" eaLnBrk="1" latinLnBrk="0" hangingPunct="1">
      <a:defRPr kumimoji="1" sz="1800" kern="1200">
        <a:solidFill>
          <a:schemeClr val="tx1"/>
        </a:solidFill>
        <a:latin typeface="+mn-lt"/>
        <a:ea typeface="+mn-ea"/>
        <a:cs typeface="+mn-cs"/>
      </a:defRPr>
    </a:lvl6pPr>
    <a:lvl7pPr marL="2742773" algn="l" defTabSz="914257" rtl="0" eaLnBrk="1" latinLnBrk="0" hangingPunct="1">
      <a:defRPr kumimoji="1" sz="1800" kern="1200">
        <a:solidFill>
          <a:schemeClr val="tx1"/>
        </a:solidFill>
        <a:latin typeface="+mn-lt"/>
        <a:ea typeface="+mn-ea"/>
        <a:cs typeface="+mn-cs"/>
      </a:defRPr>
    </a:lvl7pPr>
    <a:lvl8pPr marL="3199902" algn="l" defTabSz="914257" rtl="0" eaLnBrk="1" latinLnBrk="0" hangingPunct="1">
      <a:defRPr kumimoji="1" sz="1800" kern="1200">
        <a:solidFill>
          <a:schemeClr val="tx1"/>
        </a:solidFill>
        <a:latin typeface="+mn-lt"/>
        <a:ea typeface="+mn-ea"/>
        <a:cs typeface="+mn-cs"/>
      </a:defRPr>
    </a:lvl8pPr>
    <a:lvl9pPr marL="3657032" algn="l" defTabSz="914257"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q+77tH3sI9xaMQvTbmoD8Q==" hashData="LklLN2RRG1k9yJSISHJLr7rPCTnJaGVIQAAp012Bmrpjp82bXmHAOcxP+l7tvPDbxl6kzFoW0wkXtZrkTQw/Mg=="/>
  <p:extLst>
    <p:ext uri="{521415D9-36F7-43E2-AB2F-B90AF26B5E84}">
      <p14:sectionLst xmlns:p14="http://schemas.microsoft.com/office/powerpoint/2010/main">
        <p14:section name="既定のセクション" id="{82336B34-139A-4BFC-80AA-021A1587562B}">
          <p14:sldIdLst>
            <p14:sldId id="2134805840"/>
          </p14:sldIdLst>
        </p14:section>
      </p14:sectionLst>
    </p:ext>
    <p:ext uri="{EFAFB233-063F-42B5-8137-9DF3F51BA10A}">
      <p15:sldGuideLst xmlns:p15="http://schemas.microsoft.com/office/powerpoint/2012/main">
        <p15:guide id="1" orient="horz" pos="2161" userDrawn="1">
          <p15:clr>
            <a:srgbClr val="A4A3A4"/>
          </p15:clr>
        </p15:guide>
        <p15:guide id="2" pos="3841"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加藤幸司" initials="加藤幸司" lastIdx="2" clrIdx="0">
    <p:extLst>
      <p:ext uri="{19B8F6BF-5375-455C-9EA6-DF929625EA0E}">
        <p15:presenceInfo xmlns:p15="http://schemas.microsoft.com/office/powerpoint/2012/main" userId="加藤幸司"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C216D"/>
    <a:srgbClr val="CBA9E5"/>
    <a:srgbClr val="FFFAEB"/>
    <a:srgbClr val="25005C"/>
    <a:srgbClr val="E6EAEF"/>
    <a:srgbClr val="551215"/>
    <a:srgbClr val="E5FFFF"/>
    <a:srgbClr val="300A0C"/>
    <a:srgbClr val="481F67"/>
    <a:srgbClr val="FFE6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24" autoAdjust="0"/>
    <p:restoredTop sz="96242" autoAdjust="0"/>
  </p:normalViewPr>
  <p:slideViewPr>
    <p:cSldViewPr snapToGrid="0">
      <p:cViewPr varScale="1">
        <p:scale>
          <a:sx n="110" d="100"/>
          <a:sy n="110" d="100"/>
        </p:scale>
        <p:origin x="1068" y="96"/>
      </p:cViewPr>
      <p:guideLst>
        <p:guide orient="horz" pos="2161"/>
        <p:guide pos="3841"/>
      </p:guideLst>
    </p:cSldViewPr>
  </p:slideViewPr>
  <p:outlineViewPr>
    <p:cViewPr>
      <p:scale>
        <a:sx n="100" d="100"/>
        <a:sy n="100" d="100"/>
      </p:scale>
      <p:origin x="0" y="0"/>
    </p:cViewPr>
  </p:outlineViewPr>
  <p:notesTextViewPr>
    <p:cViewPr>
      <p:scale>
        <a:sx n="150" d="100"/>
        <a:sy n="150" d="100"/>
      </p:scale>
      <p:origin x="0" y="-30"/>
    </p:cViewPr>
  </p:notesTextViewPr>
  <p:sorterViewPr>
    <p:cViewPr>
      <p:scale>
        <a:sx n="200" d="100"/>
        <a:sy n="200" d="100"/>
      </p:scale>
      <p:origin x="0" y="0"/>
    </p:cViewPr>
  </p:sorterViewPr>
  <p:notesViewPr>
    <p:cSldViewPr snapToGrid="0">
      <p:cViewPr varScale="1">
        <p:scale>
          <a:sx n="81" d="100"/>
          <a:sy n="81" d="100"/>
        </p:scale>
        <p:origin x="3546" y="114"/>
      </p:cViewPr>
      <p:guideLst/>
    </p:cSldViewPr>
  </p:notes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quarter" idx="1"/>
          </p:nvPr>
        </p:nvSpPr>
        <p:spPr>
          <a:xfrm>
            <a:off x="5674977" y="7"/>
            <a:ext cx="4341443" cy="345605"/>
          </a:xfrm>
          <a:prstGeom prst="rect">
            <a:avLst/>
          </a:prstGeom>
        </p:spPr>
        <p:txBody>
          <a:bodyPr vert="horz" lIns="96491" tIns="48246" rIns="96491" bIns="48246" rtlCol="0"/>
          <a:lstStyle>
            <a:lvl1pPr algn="r">
              <a:defRPr sz="1200"/>
            </a:lvl1pPr>
          </a:lstStyle>
          <a:p>
            <a:r>
              <a:rPr kumimoji="1" lang="en-US" altLang="ja-JP"/>
              <a:t>2018/6/12</a:t>
            </a:r>
            <a:endParaRPr kumimoji="1" lang="ja-JP" altLang="en-US"/>
          </a:p>
        </p:txBody>
      </p:sp>
      <p:sp>
        <p:nvSpPr>
          <p:cNvPr id="5" name="スライド番号プレースホルダー 4"/>
          <p:cNvSpPr>
            <a:spLocks noGrp="1"/>
          </p:cNvSpPr>
          <p:nvPr>
            <p:ph type="sldNum" sz="quarter" idx="3"/>
          </p:nvPr>
        </p:nvSpPr>
        <p:spPr>
          <a:xfrm>
            <a:off x="5674977" y="6542569"/>
            <a:ext cx="4341443" cy="345603"/>
          </a:xfrm>
          <a:prstGeom prst="rect">
            <a:avLst/>
          </a:prstGeom>
        </p:spPr>
        <p:txBody>
          <a:bodyPr vert="horz" lIns="96491" tIns="48246" rIns="96491" bIns="48246" rtlCol="0" anchor="b"/>
          <a:lstStyle>
            <a:lvl1pPr algn="r">
              <a:defRPr sz="1200"/>
            </a:lvl1pPr>
          </a:lstStyle>
          <a:p>
            <a:fld id="{ECAA7688-8FB2-4D9D-AF58-86A895A0C236}" type="slidenum">
              <a:rPr kumimoji="1" lang="ja-JP" altLang="en-US" smtClean="0"/>
              <a:t>‹#›</a:t>
            </a:fld>
            <a:endParaRPr kumimoji="1" lang="ja-JP" altLang="en-US"/>
          </a:p>
        </p:txBody>
      </p:sp>
      <p:sp>
        <p:nvSpPr>
          <p:cNvPr id="6" name="ヘッダー プレースホルダー 5"/>
          <p:cNvSpPr>
            <a:spLocks noGrp="1"/>
          </p:cNvSpPr>
          <p:nvPr>
            <p:ph type="hdr" sz="quarter"/>
          </p:nvPr>
        </p:nvSpPr>
        <p:spPr>
          <a:xfrm>
            <a:off x="27" y="7"/>
            <a:ext cx="4341443" cy="345605"/>
          </a:xfrm>
          <a:prstGeom prst="rect">
            <a:avLst/>
          </a:prstGeom>
        </p:spPr>
        <p:txBody>
          <a:bodyPr vert="horz" lIns="96491" tIns="48246" rIns="96491" bIns="48246" rtlCol="0"/>
          <a:lstStyle>
            <a:lvl1pPr algn="l">
              <a:defRPr sz="1200"/>
            </a:lvl1pPr>
          </a:lstStyle>
          <a:p>
            <a:endParaRPr kumimoji="1" lang="ja-JP" altLang="en-US"/>
          </a:p>
        </p:txBody>
      </p:sp>
      <p:sp>
        <p:nvSpPr>
          <p:cNvPr id="7" name="フッター プレースホルダー 6"/>
          <p:cNvSpPr>
            <a:spLocks noGrp="1"/>
          </p:cNvSpPr>
          <p:nvPr>
            <p:ph type="ftr" sz="quarter" idx="2"/>
          </p:nvPr>
        </p:nvSpPr>
        <p:spPr>
          <a:xfrm>
            <a:off x="27" y="6542569"/>
            <a:ext cx="4341443" cy="345603"/>
          </a:xfrm>
          <a:prstGeom prst="rect">
            <a:avLst/>
          </a:prstGeom>
        </p:spPr>
        <p:txBody>
          <a:bodyPr vert="horz" lIns="96491" tIns="48246" rIns="96491" bIns="48246" rtlCol="0" anchor="b"/>
          <a:lstStyle>
            <a:lvl1pPr algn="l">
              <a:defRPr sz="1200"/>
            </a:lvl1pPr>
          </a:lstStyle>
          <a:p>
            <a:r>
              <a:rPr kumimoji="1" lang="en-US" altLang="ja-JP"/>
              <a:t>© 2018 PLM Revolution Inc.</a:t>
            </a:r>
            <a:endParaRPr kumimoji="1" lang="ja-JP" altLang="en-US"/>
          </a:p>
        </p:txBody>
      </p:sp>
    </p:spTree>
    <p:extLst>
      <p:ext uri="{BB962C8B-B14F-4D97-AF65-F5344CB8AC3E}">
        <p14:creationId xmlns:p14="http://schemas.microsoft.com/office/powerpoint/2010/main" val="357922824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7" y="7"/>
            <a:ext cx="4341443" cy="345605"/>
          </a:xfrm>
          <a:prstGeom prst="rect">
            <a:avLst/>
          </a:prstGeom>
        </p:spPr>
        <p:txBody>
          <a:bodyPr vert="horz" lIns="96491" tIns="48246" rIns="96491" bIns="48246" rtlCol="0"/>
          <a:lstStyle>
            <a:lvl1pPr algn="l">
              <a:defRPr sz="1200"/>
            </a:lvl1pPr>
          </a:lstStyle>
          <a:p>
            <a:endParaRPr kumimoji="1" lang="ja-JP" altLang="en-US"/>
          </a:p>
        </p:txBody>
      </p:sp>
      <p:sp>
        <p:nvSpPr>
          <p:cNvPr id="3" name="日付プレースホルダー 2"/>
          <p:cNvSpPr>
            <a:spLocks noGrp="1"/>
          </p:cNvSpPr>
          <p:nvPr>
            <p:ph type="dt" idx="1"/>
          </p:nvPr>
        </p:nvSpPr>
        <p:spPr>
          <a:xfrm>
            <a:off x="5256021" y="7"/>
            <a:ext cx="4341443" cy="345605"/>
          </a:xfrm>
          <a:prstGeom prst="rect">
            <a:avLst/>
          </a:prstGeom>
        </p:spPr>
        <p:txBody>
          <a:bodyPr vert="horz" lIns="96491" tIns="48246" rIns="96491" bIns="48246" rtlCol="0"/>
          <a:lstStyle>
            <a:lvl1pPr algn="r">
              <a:defRPr sz="1200"/>
            </a:lvl1pPr>
          </a:lstStyle>
          <a:p>
            <a:r>
              <a:rPr kumimoji="1" lang="en-US" altLang="ja-JP"/>
              <a:t>2018/6/12</a:t>
            </a:r>
            <a:endParaRPr kumimoji="1" lang="ja-JP" altLang="en-US"/>
          </a:p>
        </p:txBody>
      </p:sp>
      <p:sp>
        <p:nvSpPr>
          <p:cNvPr id="4" name="スライド イメージ プレースホルダー 3"/>
          <p:cNvSpPr>
            <a:spLocks noGrp="1" noRot="1" noChangeAspect="1"/>
          </p:cNvSpPr>
          <p:nvPr>
            <p:ph type="sldImg" idx="2"/>
          </p:nvPr>
        </p:nvSpPr>
        <p:spPr>
          <a:xfrm>
            <a:off x="2201863" y="361950"/>
            <a:ext cx="5595937" cy="3148013"/>
          </a:xfrm>
          <a:prstGeom prst="rect">
            <a:avLst/>
          </a:prstGeom>
          <a:noFill/>
          <a:ln w="12700">
            <a:solidFill>
              <a:prstClr val="black"/>
            </a:solidFill>
          </a:ln>
        </p:spPr>
        <p:txBody>
          <a:bodyPr vert="horz" lIns="96491" tIns="48246" rIns="96491" bIns="48246" rtlCol="0" anchor="ctr"/>
          <a:lstStyle/>
          <a:p>
            <a:endParaRPr lang="ja-JP" altLang="en-US"/>
          </a:p>
        </p:txBody>
      </p:sp>
      <p:sp>
        <p:nvSpPr>
          <p:cNvPr id="5" name="ノート プレースホルダー 4"/>
          <p:cNvSpPr>
            <a:spLocks noGrp="1"/>
          </p:cNvSpPr>
          <p:nvPr>
            <p:ph type="body" sz="quarter" idx="3"/>
          </p:nvPr>
        </p:nvSpPr>
        <p:spPr>
          <a:xfrm>
            <a:off x="1219784" y="3634794"/>
            <a:ext cx="8014970" cy="2712214"/>
          </a:xfrm>
          <a:prstGeom prst="rect">
            <a:avLst/>
          </a:prstGeom>
        </p:spPr>
        <p:txBody>
          <a:bodyPr vert="horz" lIns="96491" tIns="48246" rIns="96491" bIns="48246"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335182" y="6542569"/>
            <a:ext cx="4341443" cy="345603"/>
          </a:xfrm>
          <a:prstGeom prst="rect">
            <a:avLst/>
          </a:prstGeom>
        </p:spPr>
        <p:txBody>
          <a:bodyPr vert="horz" lIns="96491" tIns="48246" rIns="96491" bIns="48246" rtlCol="0" anchor="b"/>
          <a:lstStyle>
            <a:lvl1pPr algn="l">
              <a:defRPr sz="1200"/>
            </a:lvl1pPr>
          </a:lstStyle>
          <a:p>
            <a:r>
              <a:rPr kumimoji="1" lang="en-US" altLang="ja-JP"/>
              <a:t>© 2018 PLM Revolution Inc.</a:t>
            </a:r>
            <a:endParaRPr kumimoji="1" lang="ja-JP" altLang="en-US"/>
          </a:p>
        </p:txBody>
      </p:sp>
      <p:sp>
        <p:nvSpPr>
          <p:cNvPr id="7" name="スライド番号プレースホルダー 6"/>
          <p:cNvSpPr>
            <a:spLocks noGrp="1"/>
          </p:cNvSpPr>
          <p:nvPr>
            <p:ph type="sldNum" sz="quarter" idx="5"/>
          </p:nvPr>
        </p:nvSpPr>
        <p:spPr>
          <a:xfrm>
            <a:off x="5339812" y="6542569"/>
            <a:ext cx="4341443" cy="345603"/>
          </a:xfrm>
          <a:prstGeom prst="rect">
            <a:avLst/>
          </a:prstGeom>
        </p:spPr>
        <p:txBody>
          <a:bodyPr vert="horz" lIns="96491" tIns="48246" rIns="96491" bIns="48246" rtlCol="0" anchor="b"/>
          <a:lstStyle>
            <a:lvl1pPr algn="r">
              <a:defRPr sz="1200"/>
            </a:lvl1pPr>
          </a:lstStyle>
          <a:p>
            <a:fld id="{21BA0EAC-54C0-4D1B-9A8D-9531CB1C1DBB}" type="slidenum">
              <a:rPr kumimoji="1" lang="ja-JP" altLang="en-US" smtClean="0"/>
              <a:t>‹#›</a:t>
            </a:fld>
            <a:endParaRPr kumimoji="1" lang="ja-JP" altLang="en-US"/>
          </a:p>
        </p:txBody>
      </p:sp>
    </p:spTree>
    <p:extLst>
      <p:ext uri="{BB962C8B-B14F-4D97-AF65-F5344CB8AC3E}">
        <p14:creationId xmlns:p14="http://schemas.microsoft.com/office/powerpoint/2010/main" val="2599868903"/>
      </p:ext>
    </p:extLst>
  </p:cSld>
  <p:clrMap bg1="lt1" tx1="dk1" bg2="lt2" tx2="dk2" accent1="accent1" accent2="accent2" accent3="accent3" accent4="accent4" accent5="accent5" accent6="accent6" hlink="hlink" folHlink="folHlink"/>
  <p:hf hdr="0"/>
  <p:notesStyle>
    <a:lvl1pPr marL="0" algn="l" defTabSz="914257" rtl="0" eaLnBrk="1" latinLnBrk="0" hangingPunct="1">
      <a:defRPr kumimoji="1" sz="1200" kern="1200">
        <a:solidFill>
          <a:schemeClr val="tx1"/>
        </a:solidFill>
        <a:latin typeface="+mn-lt"/>
        <a:ea typeface="+mn-ea"/>
        <a:cs typeface="+mn-cs"/>
      </a:defRPr>
    </a:lvl1pPr>
    <a:lvl2pPr marL="457129" algn="l" defTabSz="914257" rtl="0" eaLnBrk="1" latinLnBrk="0" hangingPunct="1">
      <a:defRPr kumimoji="1" sz="1200" kern="1200">
        <a:solidFill>
          <a:schemeClr val="tx1"/>
        </a:solidFill>
        <a:latin typeface="+mn-lt"/>
        <a:ea typeface="+mn-ea"/>
        <a:cs typeface="+mn-cs"/>
      </a:defRPr>
    </a:lvl2pPr>
    <a:lvl3pPr marL="914257" algn="l" defTabSz="914257" rtl="0" eaLnBrk="1" latinLnBrk="0" hangingPunct="1">
      <a:defRPr kumimoji="1" sz="1200" kern="1200">
        <a:solidFill>
          <a:schemeClr val="tx1"/>
        </a:solidFill>
        <a:latin typeface="+mn-lt"/>
        <a:ea typeface="+mn-ea"/>
        <a:cs typeface="+mn-cs"/>
      </a:defRPr>
    </a:lvl3pPr>
    <a:lvl4pPr marL="1371387" algn="l" defTabSz="914257" rtl="0" eaLnBrk="1" latinLnBrk="0" hangingPunct="1">
      <a:defRPr kumimoji="1" sz="1200" kern="1200">
        <a:solidFill>
          <a:schemeClr val="tx1"/>
        </a:solidFill>
        <a:latin typeface="+mn-lt"/>
        <a:ea typeface="+mn-ea"/>
        <a:cs typeface="+mn-cs"/>
      </a:defRPr>
    </a:lvl4pPr>
    <a:lvl5pPr marL="1828516" algn="l" defTabSz="914257" rtl="0" eaLnBrk="1" latinLnBrk="0" hangingPunct="1">
      <a:defRPr kumimoji="1" sz="1200" kern="1200">
        <a:solidFill>
          <a:schemeClr val="tx1"/>
        </a:solidFill>
        <a:latin typeface="+mn-lt"/>
        <a:ea typeface="+mn-ea"/>
        <a:cs typeface="+mn-cs"/>
      </a:defRPr>
    </a:lvl5pPr>
    <a:lvl6pPr marL="2285645" algn="l" defTabSz="914257" rtl="0" eaLnBrk="1" latinLnBrk="0" hangingPunct="1">
      <a:defRPr kumimoji="1" sz="1200" kern="1200">
        <a:solidFill>
          <a:schemeClr val="tx1"/>
        </a:solidFill>
        <a:latin typeface="+mn-lt"/>
        <a:ea typeface="+mn-ea"/>
        <a:cs typeface="+mn-cs"/>
      </a:defRPr>
    </a:lvl6pPr>
    <a:lvl7pPr marL="2742773" algn="l" defTabSz="914257" rtl="0" eaLnBrk="1" latinLnBrk="0" hangingPunct="1">
      <a:defRPr kumimoji="1" sz="1200" kern="1200">
        <a:solidFill>
          <a:schemeClr val="tx1"/>
        </a:solidFill>
        <a:latin typeface="+mn-lt"/>
        <a:ea typeface="+mn-ea"/>
        <a:cs typeface="+mn-cs"/>
      </a:defRPr>
    </a:lvl7pPr>
    <a:lvl8pPr marL="3199902" algn="l" defTabSz="914257" rtl="0" eaLnBrk="1" latinLnBrk="0" hangingPunct="1">
      <a:defRPr kumimoji="1" sz="1200" kern="1200">
        <a:solidFill>
          <a:schemeClr val="tx1"/>
        </a:solidFill>
        <a:latin typeface="+mn-lt"/>
        <a:ea typeface="+mn-ea"/>
        <a:cs typeface="+mn-cs"/>
      </a:defRPr>
    </a:lvl8pPr>
    <a:lvl9pPr marL="3657032" algn="l" defTabSz="914257"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b="1" dirty="0"/>
          </a:p>
        </p:txBody>
      </p:sp>
      <p:sp>
        <p:nvSpPr>
          <p:cNvPr id="4" name="日付プレースホルダー 3"/>
          <p:cNvSpPr>
            <a:spLocks noGrp="1"/>
          </p:cNvSpPr>
          <p:nvPr>
            <p:ph type="dt" idx="1"/>
          </p:nvPr>
        </p:nvSpPr>
        <p:spPr/>
        <p:txBody>
          <a:bodyPr/>
          <a:lstStyle/>
          <a:p>
            <a:r>
              <a:rPr kumimoji="1" lang="en-US" altLang="ja-JP"/>
              <a:t>2018/6/12</a:t>
            </a:r>
            <a:endParaRPr kumimoji="1" lang="ja-JP" altLang="en-US"/>
          </a:p>
        </p:txBody>
      </p:sp>
      <p:sp>
        <p:nvSpPr>
          <p:cNvPr id="5" name="フッター プレースホルダー 4"/>
          <p:cNvSpPr>
            <a:spLocks noGrp="1"/>
          </p:cNvSpPr>
          <p:nvPr>
            <p:ph type="ftr" sz="quarter" idx="4"/>
          </p:nvPr>
        </p:nvSpPr>
        <p:spPr/>
        <p:txBody>
          <a:bodyPr/>
          <a:lstStyle/>
          <a:p>
            <a:r>
              <a:rPr kumimoji="1" lang="en-US" altLang="ja-JP"/>
              <a:t>© 2018 PLM Revolution Inc.</a:t>
            </a:r>
            <a:endParaRPr kumimoji="1" lang="ja-JP" altLang="en-US"/>
          </a:p>
        </p:txBody>
      </p:sp>
      <p:sp>
        <p:nvSpPr>
          <p:cNvPr id="6" name="スライド番号プレースホルダー 5"/>
          <p:cNvSpPr>
            <a:spLocks noGrp="1"/>
          </p:cNvSpPr>
          <p:nvPr>
            <p:ph type="sldNum" sz="quarter" idx="5"/>
          </p:nvPr>
        </p:nvSpPr>
        <p:spPr/>
        <p:txBody>
          <a:bodyPr/>
          <a:lstStyle/>
          <a:p>
            <a:fld id="{21BA0EAC-54C0-4D1B-9A8D-9531CB1C1DBB}" type="slidenum">
              <a:rPr kumimoji="1" lang="ja-JP" altLang="en-US" smtClean="0"/>
              <a:t>1</a:t>
            </a:fld>
            <a:endParaRPr kumimoji="1" lang="ja-JP" altLang="en-US"/>
          </a:p>
        </p:txBody>
      </p:sp>
    </p:spTree>
    <p:extLst>
      <p:ext uri="{BB962C8B-B14F-4D97-AF65-F5344CB8AC3E}">
        <p14:creationId xmlns:p14="http://schemas.microsoft.com/office/powerpoint/2010/main" val="39802463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2_タイトルとコンテンツ">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8E8A99D3-2F2B-2F9F-37F5-3B3B8CB0309B}"/>
              </a:ext>
            </a:extLst>
          </p:cNvPr>
          <p:cNvSpPr>
            <a:spLocks noGrp="1"/>
          </p:cNvSpPr>
          <p:nvPr>
            <p:ph type="sldNum" sz="quarter" idx="10"/>
          </p:nvPr>
        </p:nvSpPr>
        <p:spPr>
          <a:xfrm>
            <a:off x="11555121" y="6561198"/>
            <a:ext cx="647700" cy="365125"/>
          </a:xfrm>
        </p:spPr>
        <p:txBody>
          <a:bodyPr/>
          <a:lstStyle>
            <a:lvl1pPr>
              <a:defRPr kumimoji="0">
                <a:solidFill>
                  <a:schemeClr val="bg1">
                    <a:lumMod val="75000"/>
                  </a:schemeClr>
                </a:solidFill>
                <a:latin typeface="Arial" panose="020B0604020202020204" pitchFamily="34" charset="0"/>
                <a:ea typeface="Osaka" charset="-128"/>
              </a:defRPr>
            </a:lvl1pPr>
          </a:lstStyle>
          <a:p>
            <a:fld id="{C82DA442-602A-4D47-B9E7-55C427C6B738}" type="slidenum">
              <a:rPr lang="ja-JP" altLang="en-US" smtClean="0"/>
              <a:pPr/>
              <a:t>‹#›</a:t>
            </a:fld>
            <a:endParaRPr lang="ja-JP" altLang="en-US"/>
          </a:p>
        </p:txBody>
      </p:sp>
      <p:sp>
        <p:nvSpPr>
          <p:cNvPr id="4" name="Footer Placeholder 4">
            <a:extLst>
              <a:ext uri="{FF2B5EF4-FFF2-40B4-BE49-F238E27FC236}">
                <a16:creationId xmlns:a16="http://schemas.microsoft.com/office/drawing/2014/main" id="{A85D8A23-7FC1-D03E-EC06-BBB6CB5DE0C5}"/>
              </a:ext>
            </a:extLst>
          </p:cNvPr>
          <p:cNvSpPr>
            <a:spLocks noGrp="1"/>
          </p:cNvSpPr>
          <p:nvPr>
            <p:ph type="ftr" sz="quarter" idx="3"/>
          </p:nvPr>
        </p:nvSpPr>
        <p:spPr>
          <a:xfrm>
            <a:off x="9533032" y="6532272"/>
            <a:ext cx="2342562" cy="365125"/>
          </a:xfrm>
          <a:prstGeom prst="rect">
            <a:avLst/>
          </a:prstGeom>
        </p:spPr>
        <p:txBody>
          <a:bodyPr vert="horz" lIns="91440" tIns="45720" rIns="91440" bIns="45720" rtlCol="0" anchor="b" anchorCtr="0"/>
          <a:lstStyle>
            <a:lvl1pPr algn="r">
              <a:defRPr sz="800">
                <a:solidFill>
                  <a:schemeClr val="bg1">
                    <a:lumMod val="75000"/>
                  </a:schemeClr>
                </a:solidFill>
                <a:latin typeface="游ゴシック Medium" panose="020B0500000000000000" pitchFamily="50" charset="-128"/>
                <a:ea typeface="游ゴシック Medium" panose="020B0500000000000000" pitchFamily="50" charset="-128"/>
              </a:defRPr>
            </a:lvl1pPr>
          </a:lstStyle>
          <a:p>
            <a:r>
              <a:rPr lang="en-US" altLang="ja-JP"/>
              <a:t>© 2018 PLM Revolution Inc.</a:t>
            </a:r>
            <a:endParaRPr lang="ja-JP" altLang="en-US"/>
          </a:p>
        </p:txBody>
      </p:sp>
      <p:cxnSp>
        <p:nvCxnSpPr>
          <p:cNvPr id="5" name="直線コネクタ 4">
            <a:extLst>
              <a:ext uri="{FF2B5EF4-FFF2-40B4-BE49-F238E27FC236}">
                <a16:creationId xmlns:a16="http://schemas.microsoft.com/office/drawing/2014/main" id="{01FE7AD7-F181-0D88-E2C8-CFABBE6ECA17}"/>
              </a:ext>
            </a:extLst>
          </p:cNvPr>
          <p:cNvCxnSpPr/>
          <p:nvPr/>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7" name="直線コネクタ 6">
            <a:extLst>
              <a:ext uri="{FF2B5EF4-FFF2-40B4-BE49-F238E27FC236}">
                <a16:creationId xmlns:a16="http://schemas.microsoft.com/office/drawing/2014/main" id="{683AD91B-9F37-B3D3-CF8F-7E1707993762}"/>
              </a:ext>
            </a:extLst>
          </p:cNvPr>
          <p:cNvCxnSpPr/>
          <p:nvPr/>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064DEC8-97C0-A77A-98F8-A1CF9BC50ECB}"/>
              </a:ext>
            </a:extLst>
          </p:cNvPr>
          <p:cNvCxnSpPr/>
          <p:nvPr/>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86AC52E5-B738-52CE-D9B8-02FFBAC08CE3}"/>
              </a:ext>
            </a:extLst>
          </p:cNvPr>
          <p:cNvCxnSpPr/>
          <p:nvPr/>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1E84DD6A-A387-6094-DA38-2607A04AAFD5}"/>
              </a:ext>
            </a:extLst>
          </p:cNvPr>
          <p:cNvCxnSpPr/>
          <p:nvPr userDrawn="1"/>
        </p:nvCxnSpPr>
        <p:spPr bwMode="gray">
          <a:xfrm>
            <a:off x="0" y="522615"/>
            <a:ext cx="12192000" cy="0"/>
          </a:xfrm>
          <a:prstGeom prst="line">
            <a:avLst/>
          </a:prstGeom>
          <a:ln w="3175">
            <a:solidFill>
              <a:schemeClr val="bg1">
                <a:lumMod val="85000"/>
              </a:schemeClr>
            </a:solid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1BD09BF8-62A8-BC5C-4959-D0D323E49E2C}"/>
              </a:ext>
            </a:extLst>
          </p:cNvPr>
          <p:cNvCxnSpPr/>
          <p:nvPr userDrawn="1"/>
        </p:nvCxnSpPr>
        <p:spPr bwMode="gray">
          <a:xfrm>
            <a:off x="0" y="522615"/>
            <a:ext cx="12192000" cy="0"/>
          </a:xfrm>
          <a:prstGeom prst="line">
            <a:avLst/>
          </a:prstGeom>
          <a:ln w="12700">
            <a:solidFill>
              <a:schemeClr val="bg1"/>
            </a:solidFill>
            <a:prstDash val="solid"/>
            <a:headEnd type="none" w="med" len="med"/>
            <a:tailEnd type="none" w="lg" len="lg"/>
          </a:ln>
        </p:spPr>
        <p:style>
          <a:lnRef idx="1">
            <a:schemeClr val="accent1"/>
          </a:lnRef>
          <a:fillRef idx="0">
            <a:schemeClr val="accent1"/>
          </a:fillRef>
          <a:effectRef idx="0">
            <a:schemeClr val="accent1"/>
          </a:effectRef>
          <a:fontRef idx="minor">
            <a:schemeClr val="tx1"/>
          </a:fontRef>
        </p:style>
      </p:cxnSp>
      <p:pic>
        <p:nvPicPr>
          <p:cNvPr id="13" name="図 6">
            <a:extLst>
              <a:ext uri="{FF2B5EF4-FFF2-40B4-BE49-F238E27FC236}">
                <a16:creationId xmlns:a16="http://schemas.microsoft.com/office/drawing/2014/main" id="{5BA6A3AA-546C-1AC8-AF49-8D9F867A23D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3885" b="12849"/>
          <a:stretch/>
        </p:blipFill>
        <p:spPr bwMode="auto">
          <a:xfrm>
            <a:off x="2286000" y="-781"/>
            <a:ext cx="9906000" cy="523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正方形/長方形 14">
            <a:extLst>
              <a:ext uri="{FF2B5EF4-FFF2-40B4-BE49-F238E27FC236}">
                <a16:creationId xmlns:a16="http://schemas.microsoft.com/office/drawing/2014/main" id="{36F45036-63DA-4879-8B91-099F0E7E7E42}"/>
              </a:ext>
            </a:extLst>
          </p:cNvPr>
          <p:cNvSpPr/>
          <p:nvPr userDrawn="1"/>
        </p:nvSpPr>
        <p:spPr bwMode="gray">
          <a:xfrm>
            <a:off x="0" y="-781"/>
            <a:ext cx="2286000" cy="523394"/>
          </a:xfrm>
          <a:prstGeom prst="rect">
            <a:avLst/>
          </a:prstGeom>
          <a:solidFill>
            <a:srgbClr val="666666"/>
          </a:solidFill>
          <a:ln w="12700">
            <a:noFill/>
            <a:prstDash val="solid"/>
            <a:headEnd type="none"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224791325"/>
      </p:ext>
    </p:extLst>
  </p:cSld>
  <p:clrMapOvr>
    <a:masterClrMapping/>
  </p:clrMapOvr>
  <mc:AlternateContent xmlns:mc="http://schemas.openxmlformats.org/markup-compatibility/2006" xmlns:p14="http://schemas.microsoft.com/office/powerpoint/2010/main">
    <mc:Choice Requires="p14">
      <p:transition p14:dur="10" advClick="0">
        <p:fade/>
      </p:transition>
    </mc:Choice>
    <mc:Fallback xmlns="">
      <p:transition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CC812AE-F0A3-4A6F-A47C-D04C1C47251F}"/>
              </a:ext>
            </a:extLst>
          </p:cNvPr>
          <p:cNvSpPr>
            <a:spLocks noGrp="1"/>
          </p:cNvSpPr>
          <p:nvPr>
            <p:ph type="sldNum" sz="quarter" idx="12"/>
          </p:nvPr>
        </p:nvSpPr>
        <p:spPr>
          <a:xfrm>
            <a:off x="11526983" y="6582067"/>
            <a:ext cx="653936" cy="317501"/>
          </a:xfrm>
        </p:spPr>
        <p:txBody>
          <a:bodyPr/>
          <a:lstStyle/>
          <a:p>
            <a:fld id="{C2DB7713-C8B9-400C-9441-50EEF11B139C}" type="slidenum">
              <a:rPr lang="ja-JP" altLang="en-US" smtClean="0">
                <a:solidFill>
                  <a:prstClr val="black">
                    <a:tint val="75000"/>
                  </a:prstClr>
                </a:solidFill>
              </a:rPr>
              <a:pPr/>
              <a:t>‹#›</a:t>
            </a:fld>
            <a:endParaRPr lang="ja-JP" altLang="en-US">
              <a:solidFill>
                <a:prstClr val="black">
                  <a:tint val="75000"/>
                </a:prstClr>
              </a:solidFill>
            </a:endParaRPr>
          </a:p>
        </p:txBody>
      </p:sp>
      <p:sp>
        <p:nvSpPr>
          <p:cNvPr id="2" name="Footer Placeholder 4">
            <a:extLst>
              <a:ext uri="{FF2B5EF4-FFF2-40B4-BE49-F238E27FC236}">
                <a16:creationId xmlns:a16="http://schemas.microsoft.com/office/drawing/2014/main" id="{2A46868C-093D-8047-BF1C-0DAF8FDAE493}"/>
              </a:ext>
            </a:extLst>
          </p:cNvPr>
          <p:cNvSpPr>
            <a:spLocks noGrp="1"/>
          </p:cNvSpPr>
          <p:nvPr>
            <p:ph type="ftr" sz="quarter" idx="3"/>
          </p:nvPr>
        </p:nvSpPr>
        <p:spPr>
          <a:xfrm>
            <a:off x="9759823" y="6644082"/>
            <a:ext cx="2088913" cy="235485"/>
          </a:xfrm>
          <a:prstGeom prst="rect">
            <a:avLst/>
          </a:prstGeom>
        </p:spPr>
        <p:txBody>
          <a:bodyPr vert="horz" lIns="91440" tIns="45720" rIns="91440" bIns="45720" rtlCol="0" anchor="b" anchorCtr="0"/>
          <a:lstStyle>
            <a:lvl1pPr algn="r">
              <a:defRPr sz="800">
                <a:solidFill>
                  <a:schemeClr val="bg1">
                    <a:lumMod val="50000"/>
                  </a:schemeClr>
                </a:solidFill>
                <a:latin typeface="游ゴシック Light" panose="020B0300000000000000" pitchFamily="50" charset="-128"/>
                <a:ea typeface="游ゴシック Light" panose="020B0300000000000000" pitchFamily="50" charset="-128"/>
              </a:defRPr>
            </a:lvl1pPr>
          </a:lstStyle>
          <a:p>
            <a:r>
              <a:rPr lang="en-US" altLang="ja-JP"/>
              <a:t>© 2018 PLM Revolution Inc.</a:t>
            </a:r>
            <a:endParaRPr lang="ja-JP" altLang="en-US"/>
          </a:p>
        </p:txBody>
      </p:sp>
    </p:spTree>
    <p:extLst>
      <p:ext uri="{BB962C8B-B14F-4D97-AF65-F5344CB8AC3E}">
        <p14:creationId xmlns:p14="http://schemas.microsoft.com/office/powerpoint/2010/main" val="332063760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9"/>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1" y="1825626"/>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2"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11689980" y="6492878"/>
            <a:ext cx="49574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B7713-C8B9-400C-9441-50EEF11B139C}" type="slidenum">
              <a:rPr lang="ja-JP" altLang="en-US" smtClean="0">
                <a:solidFill>
                  <a:prstClr val="black">
                    <a:tint val="75000"/>
                  </a:prstClr>
                </a:solidFill>
              </a:rPr>
              <a:pPr/>
              <a:t>‹#›</a:t>
            </a:fld>
            <a:endParaRPr lang="ja-JP" altLang="en-US">
              <a:solidFill>
                <a:prstClr val="black">
                  <a:tint val="75000"/>
                </a:prstClr>
              </a:solidFill>
            </a:endParaRPr>
          </a:p>
        </p:txBody>
      </p:sp>
      <p:sp>
        <p:nvSpPr>
          <p:cNvPr id="7" name="Footer Placeholder 4">
            <a:extLst>
              <a:ext uri="{FF2B5EF4-FFF2-40B4-BE49-F238E27FC236}">
                <a16:creationId xmlns:a16="http://schemas.microsoft.com/office/drawing/2014/main" id="{8F644B9E-93E5-9FE2-66B7-D0E0626C1121}"/>
              </a:ext>
            </a:extLst>
          </p:cNvPr>
          <p:cNvSpPr>
            <a:spLocks noGrp="1"/>
          </p:cNvSpPr>
          <p:nvPr>
            <p:ph type="ftr" sz="quarter" idx="3"/>
          </p:nvPr>
        </p:nvSpPr>
        <p:spPr>
          <a:xfrm>
            <a:off x="9519569" y="6644082"/>
            <a:ext cx="2088913" cy="235485"/>
          </a:xfrm>
          <a:prstGeom prst="rect">
            <a:avLst/>
          </a:prstGeom>
        </p:spPr>
        <p:txBody>
          <a:bodyPr vert="horz" lIns="91440" tIns="45720" rIns="91440" bIns="45720" rtlCol="0" anchor="b" anchorCtr="0"/>
          <a:lstStyle>
            <a:lvl1pPr algn="r">
              <a:defRPr sz="800">
                <a:solidFill>
                  <a:schemeClr val="bg1">
                    <a:lumMod val="50000"/>
                  </a:schemeClr>
                </a:solidFill>
                <a:latin typeface="游ゴシック Light" panose="020B0300000000000000" pitchFamily="50" charset="-128"/>
                <a:ea typeface="游ゴシック Light" panose="020B0300000000000000" pitchFamily="50" charset="-128"/>
              </a:defRPr>
            </a:lvl1pPr>
          </a:lstStyle>
          <a:p>
            <a:r>
              <a:rPr lang="en-US" altLang="ja-JP"/>
              <a:t>© 2018 PLM Revolution Inc.</a:t>
            </a:r>
            <a:endParaRPr lang="ja-JP" altLang="en-US"/>
          </a:p>
        </p:txBody>
      </p:sp>
    </p:spTree>
    <p:extLst>
      <p:ext uri="{BB962C8B-B14F-4D97-AF65-F5344CB8AC3E}">
        <p14:creationId xmlns:p14="http://schemas.microsoft.com/office/powerpoint/2010/main" val="853830928"/>
      </p:ext>
    </p:extLst>
  </p:cSld>
  <p:clrMap bg1="lt1" tx1="dk1" bg2="lt2" tx2="dk2" accent1="accent1" accent2="accent2" accent3="accent3" accent4="accent4" accent5="accent5" accent6="accent6" hlink="hlink" folHlink="folHlink"/>
  <p:sldLayoutIdLst>
    <p:sldLayoutId id="2147483735" r:id="rId1"/>
    <p:sldLayoutId id="2147483733" r:id="rId2"/>
  </p:sldLayoutIdLst>
  <mc:AlternateContent xmlns:mc="http://schemas.openxmlformats.org/markup-compatibility/2006" xmlns:p14="http://schemas.microsoft.com/office/powerpoint/2010/main">
    <mc:Choice Requires="p14">
      <p:transition p14:dur="10" advClick="0"/>
    </mc:Choice>
    <mc:Fallback xmlns="">
      <p:transition advClick="0"/>
    </mc:Fallback>
  </mc:AlternateContent>
  <p:hf hdr="0" dt="0"/>
  <p:txStyles>
    <p:titleStyle>
      <a:lvl1pPr algn="l" defTabSz="914422" rtl="0" eaLnBrk="1" latinLnBrk="0" hangingPunct="1">
        <a:lnSpc>
          <a:spcPct val="90000"/>
        </a:lnSpc>
        <a:spcBef>
          <a:spcPct val="0"/>
        </a:spcBef>
        <a:buNone/>
        <a:defRPr kumimoji="1" sz="4401" kern="1200">
          <a:solidFill>
            <a:schemeClr val="tx1"/>
          </a:solidFill>
          <a:latin typeface="+mj-lt"/>
          <a:ea typeface="+mj-ea"/>
          <a:cs typeface="+mj-cs"/>
        </a:defRPr>
      </a:lvl1pPr>
    </p:titleStyle>
    <p:bodyStyle>
      <a:lvl1pPr marL="228606" indent="-228606" algn="l" defTabSz="914422"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16" indent="-228606" algn="l" defTabSz="914422"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27" indent="-228606" algn="l" defTabSz="914422"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37"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48"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59"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69"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81"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91" indent="-228606" algn="l" defTabSz="914422"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22" rtl="0" eaLnBrk="1" latinLnBrk="0" hangingPunct="1">
        <a:defRPr kumimoji="1" sz="1800" kern="1200">
          <a:solidFill>
            <a:schemeClr val="tx1"/>
          </a:solidFill>
          <a:latin typeface="+mn-lt"/>
          <a:ea typeface="+mn-ea"/>
          <a:cs typeface="+mn-cs"/>
        </a:defRPr>
      </a:lvl1pPr>
      <a:lvl2pPr marL="457210" algn="l" defTabSz="914422" rtl="0" eaLnBrk="1" latinLnBrk="0" hangingPunct="1">
        <a:defRPr kumimoji="1" sz="1800" kern="1200">
          <a:solidFill>
            <a:schemeClr val="tx1"/>
          </a:solidFill>
          <a:latin typeface="+mn-lt"/>
          <a:ea typeface="+mn-ea"/>
          <a:cs typeface="+mn-cs"/>
        </a:defRPr>
      </a:lvl2pPr>
      <a:lvl3pPr marL="914422" algn="l" defTabSz="914422" rtl="0" eaLnBrk="1" latinLnBrk="0" hangingPunct="1">
        <a:defRPr kumimoji="1" sz="1800" kern="1200">
          <a:solidFill>
            <a:schemeClr val="tx1"/>
          </a:solidFill>
          <a:latin typeface="+mn-lt"/>
          <a:ea typeface="+mn-ea"/>
          <a:cs typeface="+mn-cs"/>
        </a:defRPr>
      </a:lvl3pPr>
      <a:lvl4pPr marL="1371632" algn="l" defTabSz="914422" rtl="0" eaLnBrk="1" latinLnBrk="0" hangingPunct="1">
        <a:defRPr kumimoji="1" sz="1800" kern="1200">
          <a:solidFill>
            <a:schemeClr val="tx1"/>
          </a:solidFill>
          <a:latin typeface="+mn-lt"/>
          <a:ea typeface="+mn-ea"/>
          <a:cs typeface="+mn-cs"/>
        </a:defRPr>
      </a:lvl4pPr>
      <a:lvl5pPr marL="1828843" algn="l" defTabSz="914422" rtl="0" eaLnBrk="1" latinLnBrk="0" hangingPunct="1">
        <a:defRPr kumimoji="1" sz="1800" kern="1200">
          <a:solidFill>
            <a:schemeClr val="tx1"/>
          </a:solidFill>
          <a:latin typeface="+mn-lt"/>
          <a:ea typeface="+mn-ea"/>
          <a:cs typeface="+mn-cs"/>
        </a:defRPr>
      </a:lvl5pPr>
      <a:lvl6pPr marL="2286053" algn="l" defTabSz="914422" rtl="0" eaLnBrk="1" latinLnBrk="0" hangingPunct="1">
        <a:defRPr kumimoji="1" sz="1800" kern="1200">
          <a:solidFill>
            <a:schemeClr val="tx1"/>
          </a:solidFill>
          <a:latin typeface="+mn-lt"/>
          <a:ea typeface="+mn-ea"/>
          <a:cs typeface="+mn-cs"/>
        </a:defRPr>
      </a:lvl6pPr>
      <a:lvl7pPr marL="2743265" algn="l" defTabSz="914422" rtl="0" eaLnBrk="1" latinLnBrk="0" hangingPunct="1">
        <a:defRPr kumimoji="1" sz="1800" kern="1200">
          <a:solidFill>
            <a:schemeClr val="tx1"/>
          </a:solidFill>
          <a:latin typeface="+mn-lt"/>
          <a:ea typeface="+mn-ea"/>
          <a:cs typeface="+mn-cs"/>
        </a:defRPr>
      </a:lvl7pPr>
      <a:lvl8pPr marL="3200475" algn="l" defTabSz="914422" rtl="0" eaLnBrk="1" latinLnBrk="0" hangingPunct="1">
        <a:defRPr kumimoji="1" sz="1800" kern="1200">
          <a:solidFill>
            <a:schemeClr val="tx1"/>
          </a:solidFill>
          <a:latin typeface="+mn-lt"/>
          <a:ea typeface="+mn-ea"/>
          <a:cs typeface="+mn-cs"/>
        </a:defRPr>
      </a:lvl8pPr>
      <a:lvl9pPr marL="3657685" algn="l" defTabSz="91442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E6BC332D-0974-F4AA-DB00-C06118332D15}"/>
              </a:ext>
            </a:extLst>
          </p:cNvPr>
          <p:cNvSpPr/>
          <p:nvPr/>
        </p:nvSpPr>
        <p:spPr bwMode="gray">
          <a:xfrm>
            <a:off x="1581199" y="2606332"/>
            <a:ext cx="9029601" cy="3925940"/>
          </a:xfrm>
          <a:prstGeom prst="roundRect">
            <a:avLst>
              <a:gd name="adj" fmla="val 4583"/>
            </a:avLst>
          </a:prstGeom>
          <a:solidFill>
            <a:schemeClr val="bg1"/>
          </a:solidFill>
          <a:ln w="38100">
            <a:solidFill>
              <a:schemeClr val="tx2">
                <a:lumMod val="40000"/>
                <a:lumOff val="60000"/>
              </a:schemeClr>
            </a:solidFill>
            <a:prstDash val="solid"/>
            <a:headEnd type="none" w="lg" len="lg"/>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1F0C0951-E1D8-C885-61F2-09DCF7A5B015}"/>
              </a:ext>
            </a:extLst>
          </p:cNvPr>
          <p:cNvSpPr/>
          <p:nvPr/>
        </p:nvSpPr>
        <p:spPr bwMode="gray">
          <a:xfrm>
            <a:off x="1581200" y="1013178"/>
            <a:ext cx="9029601" cy="1047750"/>
          </a:xfrm>
          <a:prstGeom prst="roundRect">
            <a:avLst>
              <a:gd name="adj" fmla="val 10303"/>
            </a:avLst>
          </a:prstGeom>
          <a:solidFill>
            <a:schemeClr val="accent1"/>
          </a:solidFill>
          <a:ln w="19050">
            <a:noFill/>
            <a:prstDash val="solid"/>
            <a:headEnd type="none" w="lg" len="lg"/>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38C0D605-6B97-EB91-2A6F-D05C8CEFCE99}"/>
              </a:ext>
            </a:extLst>
          </p:cNvPr>
          <p:cNvSpPr>
            <a:spLocks noGrp="1"/>
          </p:cNvSpPr>
          <p:nvPr>
            <p:ph type="sldNum" sz="quarter" idx="10"/>
          </p:nvPr>
        </p:nvSpPr>
        <p:spPr/>
        <p:txBody>
          <a:bodyPr/>
          <a:lstStyle/>
          <a:p>
            <a:fld id="{C2DB7713-C8B9-400C-9441-50EEF11B139C}" type="slidenum">
              <a:rPr lang="ja-JP" altLang="en-US" smtClean="0">
                <a:solidFill>
                  <a:prstClr val="black">
                    <a:tint val="75000"/>
                  </a:prstClr>
                </a:solidFill>
              </a:rPr>
              <a:pPr/>
              <a:t>1</a:t>
            </a:fld>
            <a:endParaRPr lang="ja-JP" altLang="en-US">
              <a:solidFill>
                <a:prstClr val="black">
                  <a:tint val="75000"/>
                </a:prstClr>
              </a:solidFill>
            </a:endParaRPr>
          </a:p>
        </p:txBody>
      </p:sp>
      <p:sp>
        <p:nvSpPr>
          <p:cNvPr id="3" name="フッター プレースホルダー 2">
            <a:extLst>
              <a:ext uri="{FF2B5EF4-FFF2-40B4-BE49-F238E27FC236}">
                <a16:creationId xmlns:a16="http://schemas.microsoft.com/office/drawing/2014/main" id="{4715F043-D851-18E2-3EDE-E440ADC0A958}"/>
              </a:ext>
            </a:extLst>
          </p:cNvPr>
          <p:cNvSpPr>
            <a:spLocks noGrp="1"/>
          </p:cNvSpPr>
          <p:nvPr>
            <p:ph type="ftr" sz="quarter" idx="3"/>
          </p:nvPr>
        </p:nvSpPr>
        <p:spPr/>
        <p:txBody>
          <a:bodyPr/>
          <a:lstStyle/>
          <a:p>
            <a:r>
              <a:rPr lang="en-US" altLang="ja-JP"/>
              <a:t>© 2018 PLM Revolution Inc.</a:t>
            </a:r>
            <a:endParaRPr lang="ja-JP" altLang="en-US"/>
          </a:p>
        </p:txBody>
      </p:sp>
      <p:sp>
        <p:nvSpPr>
          <p:cNvPr id="4" name="テキスト ボックス 3">
            <a:extLst>
              <a:ext uri="{FF2B5EF4-FFF2-40B4-BE49-F238E27FC236}">
                <a16:creationId xmlns:a16="http://schemas.microsoft.com/office/drawing/2014/main" id="{5B12E79A-41C8-2033-476B-3809677EFF71}"/>
              </a:ext>
            </a:extLst>
          </p:cNvPr>
          <p:cNvSpPr txBox="1"/>
          <p:nvPr/>
        </p:nvSpPr>
        <p:spPr bwMode="auto">
          <a:xfrm>
            <a:off x="338327" y="64008"/>
            <a:ext cx="6643498" cy="411480"/>
          </a:xfrm>
          <a:prstGeom prst="rect">
            <a:avLst/>
          </a:prstGeom>
          <a:noFill/>
          <a:ln w="9525">
            <a:noFill/>
          </a:ln>
        </p:spPr>
        <p:txBody>
          <a:bodyPr vert="horz" wrap="none" rtlCol="0" anchor="ctr">
            <a:noAutofit/>
          </a:bodyPr>
          <a:lstStyle/>
          <a:p>
            <a:pPr algn="l" fontAlgn="base">
              <a:lnSpc>
                <a:spcPct val="110000"/>
              </a:lnSpc>
              <a:spcBef>
                <a:spcPct val="0"/>
              </a:spcBef>
              <a:spcAft>
                <a:spcPct val="0"/>
              </a:spcAft>
            </a:pPr>
            <a:r>
              <a:rPr lang="en-US" altLang="ja-JP"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lang="ja-JP" altLang="en-US"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参考</a:t>
            </a:r>
            <a:r>
              <a:rPr lang="en-US" altLang="ja-JP"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lang="ja-JP" altLang="en-US"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危機回避の操作に伴う</a:t>
            </a:r>
            <a:r>
              <a:rPr lang="ja-JP" altLang="en-US" sz="2400" b="1" dirty="0">
                <a:solidFill>
                  <a:schemeClr val="accent4">
                    <a:lumMod val="25000"/>
                    <a:lumOff val="75000"/>
                  </a:schemeClr>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倫理問題</a:t>
            </a:r>
            <a:r>
              <a:rPr lang="ja-JP" altLang="en-US" sz="24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について</a:t>
            </a:r>
            <a:endParaRPr kumimoji="1" lang="ja-JP" altLang="en-US" sz="1400" dirty="0">
              <a:solidFill>
                <a:schemeClr val="accent4">
                  <a:lumMod val="25000"/>
                  <a:lumOff val="75000"/>
                </a:schemeClr>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5" name="テキスト ボックス 4">
            <a:extLst>
              <a:ext uri="{FF2B5EF4-FFF2-40B4-BE49-F238E27FC236}">
                <a16:creationId xmlns:a16="http://schemas.microsoft.com/office/drawing/2014/main" id="{1B7F98D3-E6A9-8327-EBD5-D9234BAB57D5}"/>
              </a:ext>
            </a:extLst>
          </p:cNvPr>
          <p:cNvSpPr txBox="1"/>
          <p:nvPr/>
        </p:nvSpPr>
        <p:spPr bwMode="auto">
          <a:xfrm>
            <a:off x="1700188" y="1039848"/>
            <a:ext cx="8910612" cy="1047750"/>
          </a:xfrm>
          <a:prstGeom prst="rect">
            <a:avLst/>
          </a:prstGeom>
          <a:noFill/>
          <a:ln w="9525">
            <a:noFill/>
          </a:ln>
        </p:spPr>
        <p:txBody>
          <a:bodyPr vert="horz" wrap="square" rtlCol="0" anchor="t">
            <a:noAutofit/>
          </a:bodyPr>
          <a:lstStyle/>
          <a:p>
            <a:pPr algn="l" fontAlgn="base">
              <a:lnSpc>
                <a:spcPct val="110000"/>
              </a:lnSpc>
              <a:spcBef>
                <a:spcPct val="0"/>
              </a:spcBef>
              <a:spcAft>
                <a:spcPct val="0"/>
              </a:spcAft>
            </a:pP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事前学習型</a:t>
            </a:r>
            <a:r>
              <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AI</a:t>
            </a: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であるため、リアルタイムの変化に対し「瞬時の最善判断と</a:t>
            </a:r>
            <a:r>
              <a:rPr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操作」を</a:t>
            </a:r>
            <a:endParaRPr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実行できない。</a:t>
            </a: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また、倫理的な問題が生じた際に、なぜその操作を行ったのかという</a:t>
            </a:r>
            <a:endParaRPr kumimoji="1" lang="en-US" altLang="ja-JP"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根拠も提示できない。</a:t>
            </a:r>
            <a:r>
              <a:rPr kumimoji="1" lang="ja-JP" altLang="en-US" b="1" dirty="0">
                <a:solidFill>
                  <a:srgbClr val="FF0000"/>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a:t>
            </a:r>
            <a:r>
              <a:rPr kumimoji="1" lang="ja-JP" altLang="en-US"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 </a:t>
            </a:r>
            <a:r>
              <a:rPr kumimoji="1" lang="ja-JP" altLang="en-US" b="1" dirty="0">
                <a:solidFill>
                  <a:schemeClr val="accent4">
                    <a:lumMod val="25000"/>
                    <a:lumOff val="75000"/>
                  </a:schemeClr>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rPr>
              <a:t>倫理問題については解決の目途が立っていない状況にある</a:t>
            </a:r>
            <a:endParaRPr kumimoji="1" lang="en-US" altLang="ja-JP" b="1" dirty="0">
              <a:solidFill>
                <a:schemeClr val="accent4">
                  <a:lumMod val="25000"/>
                  <a:lumOff val="75000"/>
                </a:schemeClr>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endParaRPr lang="en-US" altLang="ja-JP" sz="1000" b="1" dirty="0">
              <a:solidFill>
                <a:schemeClr val="bg1"/>
              </a:solidFill>
              <a:effectLst>
                <a:outerShdw blurRad="38100" dist="38100" dir="2700000" algn="tl">
                  <a:srgbClr val="000000">
                    <a:alpha val="43137"/>
                  </a:srgbClr>
                </a:outerShdw>
              </a:effectLst>
              <a:latin typeface="游ゴシック" panose="020B0400000000000000" pitchFamily="50" charset="-128"/>
              <a:ea typeface="游ゴシック" panose="020B0400000000000000" pitchFamily="50" charset="-128"/>
            </a:endParaRPr>
          </a:p>
        </p:txBody>
      </p:sp>
      <p:sp>
        <p:nvSpPr>
          <p:cNvPr id="6" name="テキスト ボックス 5">
            <a:extLst>
              <a:ext uri="{FF2B5EF4-FFF2-40B4-BE49-F238E27FC236}">
                <a16:creationId xmlns:a16="http://schemas.microsoft.com/office/drawing/2014/main" id="{9161BC9F-5830-08CE-3E96-F4ACC131BB8C}"/>
              </a:ext>
            </a:extLst>
          </p:cNvPr>
          <p:cNvSpPr txBox="1"/>
          <p:nvPr/>
        </p:nvSpPr>
        <p:spPr bwMode="auto">
          <a:xfrm>
            <a:off x="1738288" y="2657114"/>
            <a:ext cx="8772525" cy="3819241"/>
          </a:xfrm>
          <a:prstGeom prst="rect">
            <a:avLst/>
          </a:prstGeom>
          <a:noFill/>
          <a:ln w="9525">
            <a:noFill/>
          </a:ln>
        </p:spPr>
        <p:txBody>
          <a:bodyPr vert="horz" wrap="square" rtlCol="0" anchor="t">
            <a:noAutofit/>
          </a:bodyPr>
          <a:lstStyle/>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自己判断</a:t>
            </a:r>
            <a:r>
              <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rPr>
              <a:t>AI®</a:t>
            </a: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は、物理的回避が不可能な極限状況において「怪我の程度の重み付け</a:t>
            </a:r>
            <a:endPar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と被害最小化」という</a:t>
            </a:r>
            <a:r>
              <a:rPr kumimoji="1" lang="ja-JP" altLang="en-US" b="1" dirty="0">
                <a:solidFill>
                  <a:schemeClr val="accent1">
                    <a:lumMod val="90000"/>
                    <a:lumOff val="10000"/>
                  </a:schemeClr>
                </a:solidFill>
                <a:latin typeface="游ゴシック" panose="020B0400000000000000" pitchFamily="50" charset="-128"/>
                <a:ea typeface="游ゴシック" panose="020B0400000000000000" pitchFamily="50" charset="-128"/>
              </a:rPr>
              <a:t>明確な基準を設けることができる</a:t>
            </a:r>
            <a:endParaRPr kumimoji="1" lang="en-US" altLang="ja-JP" b="1" dirty="0">
              <a:solidFill>
                <a:schemeClr val="accent1">
                  <a:lumMod val="90000"/>
                  <a:lumOff val="10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endParaRPr kumimoji="1" lang="en-US" altLang="ja-JP" sz="800" b="1" dirty="0">
              <a:solidFill>
                <a:schemeClr val="accent1"/>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これにより「複数の倫理的に正しいとされる選択肢」が存在するにもかかわらず、</a:t>
            </a:r>
            <a:endPar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そのどれを選んでも何らかの倫理的な問題が生じてしまう状況であっても、これを</a:t>
            </a:r>
            <a:endPar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単なる板挟み</a:t>
            </a:r>
            <a:r>
              <a:rPr kumimoji="1" lang="en-US" altLang="ja-JP" sz="1600" dirty="0">
                <a:latin typeface="游ゴシック" panose="020B0400000000000000" pitchFamily="50" charset="-128"/>
                <a:ea typeface="游ゴシック" panose="020B0400000000000000" pitchFamily="50" charset="-128"/>
              </a:rPr>
              <a:t>(</a:t>
            </a:r>
            <a:r>
              <a:rPr kumimoji="1" lang="ja-JP" altLang="en-US" sz="1600" dirty="0">
                <a:latin typeface="游ゴシック" panose="020B0400000000000000" pitchFamily="50" charset="-128"/>
                <a:ea typeface="游ゴシック" panose="020B0400000000000000" pitchFamily="50" charset="-128"/>
              </a:rPr>
              <a:t>ジレンマ</a:t>
            </a:r>
            <a:r>
              <a:rPr kumimoji="1" lang="en-US" altLang="ja-JP" sz="1600" dirty="0">
                <a:latin typeface="游ゴシック" panose="020B0400000000000000" pitchFamily="50" charset="-128"/>
                <a:ea typeface="游ゴシック" panose="020B0400000000000000" pitchFamily="50" charset="-128"/>
              </a:rPr>
              <a:t>)</a:t>
            </a: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としてではなく、</a:t>
            </a:r>
            <a:r>
              <a:rPr kumimoji="1" lang="ja-JP" altLang="en-US" b="1" dirty="0">
                <a:solidFill>
                  <a:schemeClr val="accent1">
                    <a:lumMod val="90000"/>
                    <a:lumOff val="10000"/>
                  </a:schemeClr>
                </a:solidFill>
                <a:latin typeface="游ゴシック" panose="020B0400000000000000" pitchFamily="50" charset="-128"/>
                <a:ea typeface="游ゴシック" panose="020B0400000000000000" pitchFamily="50" charset="-128"/>
              </a:rPr>
              <a:t>与えられた状況下で最も望ましい結果を導</a:t>
            </a:r>
            <a:endParaRPr kumimoji="1" lang="en-US" altLang="ja-JP" b="1" dirty="0">
              <a:solidFill>
                <a:schemeClr val="accent1">
                  <a:lumMod val="90000"/>
                  <a:lumOff val="10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accent1">
                    <a:lumMod val="90000"/>
                    <a:lumOff val="10000"/>
                  </a:schemeClr>
                </a:solidFill>
                <a:latin typeface="游ゴシック" panose="020B0400000000000000" pitchFamily="50" charset="-128"/>
                <a:ea typeface="游ゴシック" panose="020B0400000000000000" pitchFamily="50" charset="-128"/>
              </a:rPr>
              <a:t>き出す</a:t>
            </a: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ための</a:t>
            </a:r>
            <a:r>
              <a:rPr kumimoji="1" lang="ja-JP" altLang="en-US" b="1" dirty="0">
                <a:solidFill>
                  <a:schemeClr val="accent1">
                    <a:lumMod val="90000"/>
                    <a:lumOff val="10000"/>
                  </a:schemeClr>
                </a:solidFill>
                <a:latin typeface="游ゴシック" panose="020B0400000000000000" pitchFamily="50" charset="-128"/>
                <a:ea typeface="游ゴシック" panose="020B0400000000000000" pitchFamily="50" charset="-128"/>
              </a:rPr>
              <a:t>最適化問題</a:t>
            </a: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として捉え、その正当性を主張できる可能性がある</a:t>
            </a:r>
            <a:endPar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endParaRPr kumimoji="1" lang="en-US" altLang="ja-JP" sz="800" b="1" dirty="0">
              <a:solidFill>
                <a:schemeClr val="accent1"/>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特に判断精度を事前に確認できれば、操作が偶然ではなく意図的／合理的であった</a:t>
            </a:r>
            <a:endParaRPr kumimoji="1" lang="en-US" altLang="ja-JP" b="1" dirty="0">
              <a:solidFill>
                <a:schemeClr val="tx1">
                  <a:lumMod val="65000"/>
                  <a:lumOff val="35000"/>
                </a:schemeClr>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ことの強力な証拠となる</a:t>
            </a:r>
            <a:r>
              <a:rPr kumimoji="1" lang="ja-JP" altLang="en-US" sz="1600" dirty="0">
                <a:latin typeface="游ゴシック" panose="020B0400000000000000" pitchFamily="50" charset="-128"/>
                <a:ea typeface="游ゴシック" panose="020B0400000000000000" pitchFamily="50" charset="-128"/>
              </a:rPr>
              <a:t>（自己判断</a:t>
            </a:r>
            <a:r>
              <a:rPr kumimoji="1" lang="en-US" altLang="ja-JP" sz="1600" dirty="0">
                <a:latin typeface="游ゴシック" panose="020B0400000000000000" pitchFamily="50" charset="-128"/>
                <a:ea typeface="游ゴシック" panose="020B0400000000000000" pitchFamily="50" charset="-128"/>
              </a:rPr>
              <a:t>AI®</a:t>
            </a:r>
            <a:r>
              <a:rPr kumimoji="1" lang="ja-JP" altLang="en-US" sz="1600" dirty="0">
                <a:latin typeface="游ゴシック" panose="020B0400000000000000" pitchFamily="50" charset="-128"/>
                <a:ea typeface="游ゴシック" panose="020B0400000000000000" pitchFamily="50" charset="-128"/>
              </a:rPr>
              <a:t>の判断精度は高く事前検証も可能）</a:t>
            </a:r>
            <a:endParaRPr kumimoji="1" lang="en-US" altLang="ja-JP" sz="1600" dirty="0">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endParaRPr kumimoji="1" lang="en-US" altLang="ja-JP" sz="800" b="1" dirty="0">
              <a:solidFill>
                <a:schemeClr val="accent1"/>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chemeClr val="accent4">
                    <a:lumMod val="90000"/>
                    <a:lumOff val="10000"/>
                  </a:schemeClr>
                </a:solidFill>
                <a:latin typeface="游ゴシック" panose="020B0400000000000000" pitchFamily="50" charset="-128"/>
                <a:ea typeface="游ゴシック" panose="020B0400000000000000" pitchFamily="50" charset="-128"/>
              </a:rPr>
              <a:t>倫理的問題が完全に解消されるわけではない</a:t>
            </a:r>
            <a:r>
              <a:rPr kumimoji="1" lang="ja-JP" altLang="en-US" b="1" dirty="0">
                <a:solidFill>
                  <a:schemeClr val="tx1">
                    <a:lumMod val="65000"/>
                    <a:lumOff val="35000"/>
                  </a:schemeClr>
                </a:solidFill>
                <a:latin typeface="游ゴシック" panose="020B0400000000000000" pitchFamily="50" charset="-128"/>
                <a:ea typeface="游ゴシック" panose="020B0400000000000000" pitchFamily="50" charset="-128"/>
              </a:rPr>
              <a:t>が </a:t>
            </a:r>
            <a:r>
              <a:rPr kumimoji="1" lang="ja-JP" altLang="en-US" b="1" dirty="0">
                <a:solidFill>
                  <a:srgbClr val="C00000"/>
                </a:solidFill>
                <a:latin typeface="游ゴシック" panose="020B0400000000000000" pitchFamily="50" charset="-128"/>
                <a:ea typeface="游ゴシック" panose="020B0400000000000000" pitchFamily="50" charset="-128"/>
              </a:rPr>
              <a:t>➡「回避不能な状況下で被害最小化</a:t>
            </a:r>
            <a:endParaRPr kumimoji="1" lang="en-US" altLang="ja-JP" b="1" dirty="0">
              <a:solidFill>
                <a:srgbClr val="C00000"/>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rgbClr val="C00000"/>
                </a:solidFill>
                <a:latin typeface="游ゴシック" panose="020B0400000000000000" pitchFamily="50" charset="-128"/>
                <a:ea typeface="游ゴシック" panose="020B0400000000000000" pitchFamily="50" charset="-128"/>
              </a:rPr>
              <a:t>のための最善の操作を行った」という評価が、法廷を含む社会の場で支持され易く</a:t>
            </a:r>
            <a:endParaRPr kumimoji="1" lang="en-US" altLang="ja-JP" b="1" dirty="0">
              <a:solidFill>
                <a:srgbClr val="C00000"/>
              </a:solidFill>
              <a:latin typeface="游ゴシック" panose="020B0400000000000000" pitchFamily="50" charset="-128"/>
              <a:ea typeface="游ゴシック" panose="020B0400000000000000" pitchFamily="50" charset="-128"/>
            </a:endParaRPr>
          </a:p>
          <a:p>
            <a:pPr algn="l" fontAlgn="base">
              <a:lnSpc>
                <a:spcPct val="110000"/>
              </a:lnSpc>
              <a:spcBef>
                <a:spcPct val="0"/>
              </a:spcBef>
              <a:spcAft>
                <a:spcPct val="0"/>
              </a:spcAft>
            </a:pPr>
            <a:r>
              <a:rPr kumimoji="1" lang="ja-JP" altLang="en-US" b="1" dirty="0">
                <a:solidFill>
                  <a:srgbClr val="C00000"/>
                </a:solidFill>
                <a:latin typeface="游ゴシック" panose="020B0400000000000000" pitchFamily="50" charset="-128"/>
                <a:ea typeface="游ゴシック" panose="020B0400000000000000" pitchFamily="50" charset="-128"/>
              </a:rPr>
              <a:t>なるのではと考えている</a:t>
            </a:r>
          </a:p>
        </p:txBody>
      </p:sp>
      <p:sp>
        <p:nvSpPr>
          <p:cNvPr id="8" name="テキスト ボックス 7">
            <a:extLst>
              <a:ext uri="{FF2B5EF4-FFF2-40B4-BE49-F238E27FC236}">
                <a16:creationId xmlns:a16="http://schemas.microsoft.com/office/drawing/2014/main" id="{D52B6943-0018-D855-1934-B993AC345DC4}"/>
              </a:ext>
            </a:extLst>
          </p:cNvPr>
          <p:cNvSpPr txBox="1"/>
          <p:nvPr/>
        </p:nvSpPr>
        <p:spPr bwMode="auto">
          <a:xfrm>
            <a:off x="1361975" y="641605"/>
            <a:ext cx="2457549" cy="408813"/>
          </a:xfrm>
          <a:prstGeom prst="rect">
            <a:avLst/>
          </a:prstGeom>
          <a:noFill/>
          <a:ln w="9525">
            <a:noFill/>
          </a:ln>
        </p:spPr>
        <p:txBody>
          <a:bodyPr vert="horz" wrap="none" rtlCol="0" anchor="t">
            <a:noAutofit/>
          </a:bodyPr>
          <a:lstStyle/>
          <a:p>
            <a:pPr algn="l" fontAlgn="base">
              <a:lnSpc>
                <a:spcPct val="110000"/>
              </a:lnSpc>
              <a:spcBef>
                <a:spcPct val="0"/>
              </a:spcBef>
              <a:spcAft>
                <a:spcPct val="0"/>
              </a:spcAft>
            </a:pPr>
            <a:r>
              <a:rPr kumimoji="1" lang="en-US" altLang="ja-JP" b="1" dirty="0">
                <a:latin typeface="游ゴシック" panose="020B0400000000000000" pitchFamily="50" charset="-128"/>
                <a:ea typeface="游ゴシック" panose="020B0400000000000000" pitchFamily="50" charset="-128"/>
              </a:rPr>
              <a:t>【</a:t>
            </a:r>
            <a:r>
              <a:rPr kumimoji="1" lang="ja-JP" altLang="en-US" b="1" dirty="0">
                <a:latin typeface="游ゴシック" panose="020B0400000000000000" pitchFamily="50" charset="-128"/>
                <a:ea typeface="游ゴシック" panose="020B0400000000000000" pitchFamily="50" charset="-128"/>
              </a:rPr>
              <a:t>現在の自動運転</a:t>
            </a:r>
            <a:r>
              <a:rPr kumimoji="1" lang="en-US" altLang="ja-JP" b="1" dirty="0">
                <a:latin typeface="游ゴシック" panose="020B0400000000000000" pitchFamily="50" charset="-128"/>
                <a:ea typeface="游ゴシック" panose="020B0400000000000000" pitchFamily="50" charset="-128"/>
              </a:rPr>
              <a:t>AI】</a:t>
            </a:r>
            <a:endParaRPr kumimoji="1" lang="ja-JP" altLang="en-US" b="1" dirty="0">
              <a:latin typeface="游ゴシック" panose="020B0400000000000000" pitchFamily="50" charset="-128"/>
              <a:ea typeface="游ゴシック" panose="020B0400000000000000" pitchFamily="50" charset="-128"/>
            </a:endParaRPr>
          </a:p>
        </p:txBody>
      </p:sp>
      <p:sp>
        <p:nvSpPr>
          <p:cNvPr id="10" name="テキスト ボックス 9">
            <a:extLst>
              <a:ext uri="{FF2B5EF4-FFF2-40B4-BE49-F238E27FC236}">
                <a16:creationId xmlns:a16="http://schemas.microsoft.com/office/drawing/2014/main" id="{B90A493C-3D8D-003F-F592-84D43A731EA4}"/>
              </a:ext>
            </a:extLst>
          </p:cNvPr>
          <p:cNvSpPr txBox="1"/>
          <p:nvPr/>
        </p:nvSpPr>
        <p:spPr bwMode="auto">
          <a:xfrm>
            <a:off x="1361975" y="2222461"/>
            <a:ext cx="3562450" cy="408813"/>
          </a:xfrm>
          <a:prstGeom prst="rect">
            <a:avLst/>
          </a:prstGeom>
          <a:noFill/>
          <a:ln w="9525">
            <a:noFill/>
          </a:ln>
        </p:spPr>
        <p:txBody>
          <a:bodyPr vert="horz" wrap="none" rtlCol="0" anchor="t">
            <a:noAutofit/>
          </a:bodyPr>
          <a:lstStyle/>
          <a:p>
            <a:pPr algn="l" fontAlgn="base">
              <a:lnSpc>
                <a:spcPct val="110000"/>
              </a:lnSpc>
              <a:spcBef>
                <a:spcPct val="0"/>
              </a:spcBef>
              <a:spcAft>
                <a:spcPct val="0"/>
              </a:spcAft>
            </a:pPr>
            <a:r>
              <a:rPr kumimoji="1" lang="en-US" altLang="ja-JP" b="1" dirty="0">
                <a:latin typeface="游ゴシック" panose="020B0400000000000000" pitchFamily="50" charset="-128"/>
                <a:ea typeface="游ゴシック" panose="020B0400000000000000" pitchFamily="50" charset="-128"/>
              </a:rPr>
              <a:t>【</a:t>
            </a:r>
            <a:r>
              <a:rPr kumimoji="1" lang="ja-JP" altLang="en-US" b="1" dirty="0">
                <a:latin typeface="游ゴシック" panose="020B0400000000000000" pitchFamily="50" charset="-128"/>
                <a:ea typeface="游ゴシック" panose="020B0400000000000000" pitchFamily="50" charset="-128"/>
              </a:rPr>
              <a:t>自己判断</a:t>
            </a:r>
            <a:r>
              <a:rPr kumimoji="1" lang="en-US" altLang="ja-JP" b="1" dirty="0">
                <a:latin typeface="游ゴシック" panose="020B0400000000000000" pitchFamily="50" charset="-128"/>
                <a:ea typeface="游ゴシック" panose="020B0400000000000000" pitchFamily="50" charset="-128"/>
              </a:rPr>
              <a:t>AI®</a:t>
            </a:r>
            <a:r>
              <a:rPr kumimoji="1" lang="ja-JP" altLang="en-US" b="1" dirty="0">
                <a:latin typeface="游ゴシック" panose="020B0400000000000000" pitchFamily="50" charset="-128"/>
                <a:ea typeface="游ゴシック" panose="020B0400000000000000" pitchFamily="50" charset="-128"/>
              </a:rPr>
              <a:t>によるアプローチ</a:t>
            </a:r>
            <a:r>
              <a:rPr kumimoji="1" lang="en-US" altLang="ja-JP" b="1" dirty="0">
                <a:latin typeface="游ゴシック" panose="020B0400000000000000" pitchFamily="50" charset="-128"/>
                <a:ea typeface="游ゴシック" panose="020B0400000000000000" pitchFamily="50" charset="-128"/>
              </a:rPr>
              <a:t>】</a:t>
            </a:r>
            <a:endParaRPr kumimoji="1" lang="ja-JP" altLang="en-US" b="1" dirty="0">
              <a:latin typeface="游ゴシック" panose="020B0400000000000000" pitchFamily="50" charset="-128"/>
              <a:ea typeface="游ゴシック" panose="020B0400000000000000" pitchFamily="50" charset="-128"/>
            </a:endParaRPr>
          </a:p>
        </p:txBody>
      </p:sp>
      <p:sp>
        <p:nvSpPr>
          <p:cNvPr id="12" name="正方形/長方形 11">
            <a:extLst>
              <a:ext uri="{FF2B5EF4-FFF2-40B4-BE49-F238E27FC236}">
                <a16:creationId xmlns:a16="http://schemas.microsoft.com/office/drawing/2014/main" id="{8A85CE6F-D1D8-DEE7-F6C6-5B9023EF9C14}"/>
              </a:ext>
            </a:extLst>
          </p:cNvPr>
          <p:cNvSpPr/>
          <p:nvPr/>
        </p:nvSpPr>
        <p:spPr bwMode="gray">
          <a:xfrm>
            <a:off x="9968948" y="64008"/>
            <a:ext cx="2077278" cy="411480"/>
          </a:xfrm>
          <a:prstGeom prst="rect">
            <a:avLst/>
          </a:prstGeom>
          <a:noFill/>
          <a:ln w="19050">
            <a:noFill/>
            <a:prstDash val="solid"/>
            <a:headEnd type="none" w="lg" len="lg"/>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9822444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3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1500"/>
                                        <p:tgtEl>
                                          <p:spTgt spid="8"/>
                                        </p:tgtEl>
                                      </p:cBhvr>
                                    </p:animEffect>
                                  </p:childTnLst>
                                </p:cTn>
                              </p:par>
                            </p:childTnLst>
                          </p:cTn>
                        </p:par>
                        <p:par>
                          <p:cTn id="13" fill="hold">
                            <p:stCondLst>
                              <p:cond delay="1500"/>
                            </p:stCondLst>
                            <p:childTnLst>
                              <p:par>
                                <p:cTn id="14" presetID="22" presetClass="entr" presetSubtype="1"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up)">
                                      <p:cBhvr>
                                        <p:cTn id="16" dur="2500"/>
                                        <p:tgtEl>
                                          <p:spTgt spid="7"/>
                                        </p:tgtEl>
                                      </p:cBhvr>
                                    </p:animEffect>
                                  </p:childTnLst>
                                </p:cTn>
                              </p:par>
                              <p:par>
                                <p:cTn id="17" presetID="22" presetClass="entr" presetSubtype="8" fill="hold" grpId="0" nodeType="withEffect">
                                  <p:stCondLst>
                                    <p:cond delay="500"/>
                                  </p:stCondLst>
                                  <p:childTnLst>
                                    <p:set>
                                      <p:cBhvr>
                                        <p:cTn id="18" dur="1" fill="hold">
                                          <p:stCondLst>
                                            <p:cond delay="0"/>
                                          </p:stCondLst>
                                        </p:cTn>
                                        <p:tgtEl>
                                          <p:spTgt spid="5">
                                            <p:txEl>
                                              <p:pRg st="0" end="0"/>
                                            </p:txEl>
                                          </p:spTgt>
                                        </p:tgtEl>
                                        <p:attrNameLst>
                                          <p:attrName>style.visibility</p:attrName>
                                        </p:attrNameLst>
                                      </p:cBhvr>
                                      <p:to>
                                        <p:strVal val="visible"/>
                                      </p:to>
                                    </p:set>
                                    <p:animEffect transition="in" filter="wipe(left)">
                                      <p:cBhvr>
                                        <p:cTn id="19" dur="3750"/>
                                        <p:tgtEl>
                                          <p:spTgt spid="5">
                                            <p:txEl>
                                              <p:pRg st="0" end="0"/>
                                            </p:txEl>
                                          </p:spTgt>
                                        </p:tgtEl>
                                      </p:cBhvr>
                                    </p:animEffect>
                                  </p:childTnLst>
                                </p:cTn>
                              </p:par>
                            </p:childTnLst>
                          </p:cTn>
                        </p:par>
                        <p:par>
                          <p:cTn id="20" fill="hold">
                            <p:stCondLst>
                              <p:cond delay="5750"/>
                            </p:stCondLst>
                            <p:childTnLst>
                              <p:par>
                                <p:cTn id="21" presetID="22" presetClass="entr" presetSubtype="8" fill="hold" grpId="0" nodeType="after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wipe(left)">
                                      <p:cBhvr>
                                        <p:cTn id="23" dur="3750"/>
                                        <p:tgtEl>
                                          <p:spTgt spid="5">
                                            <p:txEl>
                                              <p:pRg st="1" end="1"/>
                                            </p:txEl>
                                          </p:spTgt>
                                        </p:tgtEl>
                                      </p:cBhvr>
                                    </p:animEffect>
                                  </p:childTnLst>
                                </p:cTn>
                              </p:par>
                            </p:childTnLst>
                          </p:cTn>
                        </p:par>
                        <p:par>
                          <p:cTn id="24" fill="hold">
                            <p:stCondLst>
                              <p:cond delay="9500"/>
                            </p:stCondLst>
                            <p:childTnLst>
                              <p:par>
                                <p:cTn id="25" presetID="22" presetClass="entr" presetSubtype="8" fill="hold" grpId="0" nodeType="after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animEffect transition="in" filter="wipe(left)">
                                      <p:cBhvr>
                                        <p:cTn id="27" dur="3750"/>
                                        <p:tgtEl>
                                          <p:spTgt spid="5">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2000"/>
                                        <p:tgtEl>
                                          <p:spTgt spid="10"/>
                                        </p:tgtEl>
                                      </p:cBhvr>
                                    </p:animEffect>
                                  </p:childTnLst>
                                </p:cTn>
                              </p:par>
                            </p:childTnLst>
                          </p:cTn>
                        </p:par>
                        <p:par>
                          <p:cTn id="33" fill="hold">
                            <p:stCondLst>
                              <p:cond delay="2000"/>
                            </p:stCondLst>
                            <p:childTnLst>
                              <p:par>
                                <p:cTn id="34" presetID="22" presetClass="entr" presetSubtype="8" fill="hold" grpId="0" nodeType="after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ipe(left)">
                                      <p:cBhvr>
                                        <p:cTn id="36" dur="3000"/>
                                        <p:tgtEl>
                                          <p:spTgt spid="9"/>
                                        </p:tgtEl>
                                      </p:cBhvr>
                                    </p:animEffect>
                                  </p:childTnLst>
                                </p:cTn>
                              </p:par>
                              <p:par>
                                <p:cTn id="37" presetID="22" presetClass="entr" presetSubtype="8" fill="hold" grpId="0" nodeType="withEffect">
                                  <p:stCondLst>
                                    <p:cond delay="50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wipe(left)">
                                      <p:cBhvr>
                                        <p:cTn id="39" dur="3750"/>
                                        <p:tgtEl>
                                          <p:spTgt spid="6">
                                            <p:txEl>
                                              <p:pRg st="0" end="0"/>
                                            </p:txEl>
                                          </p:spTgt>
                                        </p:tgtEl>
                                      </p:cBhvr>
                                    </p:animEffect>
                                  </p:childTnLst>
                                </p:cTn>
                              </p:par>
                            </p:childTnLst>
                          </p:cTn>
                        </p:par>
                        <p:par>
                          <p:cTn id="40" fill="hold">
                            <p:stCondLst>
                              <p:cond delay="6250"/>
                            </p:stCondLst>
                            <p:childTnLst>
                              <p:par>
                                <p:cTn id="41" presetID="22" presetClass="entr" presetSubtype="8" fill="hold" grpId="0" nodeType="after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wipe(left)">
                                      <p:cBhvr>
                                        <p:cTn id="43" dur="3250"/>
                                        <p:tgtEl>
                                          <p:spTgt spid="6">
                                            <p:txEl>
                                              <p:pRg st="1" end="1"/>
                                            </p:txEl>
                                          </p:spTgt>
                                        </p:tgtEl>
                                      </p:cBhvr>
                                    </p:animEffect>
                                  </p:childTnLst>
                                </p:cTn>
                              </p:par>
                            </p:childTnLst>
                          </p:cTn>
                        </p:par>
                        <p:par>
                          <p:cTn id="44" fill="hold">
                            <p:stCondLst>
                              <p:cond delay="9500"/>
                            </p:stCondLst>
                            <p:childTnLst>
                              <p:par>
                                <p:cTn id="45" presetID="22" presetClass="entr" presetSubtype="8" fill="hold" grpId="0" nodeType="after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wipe(left)">
                                      <p:cBhvr>
                                        <p:cTn id="47" dur="3750"/>
                                        <p:tgtEl>
                                          <p:spTgt spid="6">
                                            <p:txEl>
                                              <p:pRg st="3" end="3"/>
                                            </p:txEl>
                                          </p:spTgt>
                                        </p:tgtEl>
                                      </p:cBhvr>
                                    </p:animEffect>
                                  </p:childTnLst>
                                </p:cTn>
                              </p:par>
                            </p:childTnLst>
                          </p:cTn>
                        </p:par>
                        <p:par>
                          <p:cTn id="48" fill="hold">
                            <p:stCondLst>
                              <p:cond delay="13250"/>
                            </p:stCondLst>
                            <p:childTnLst>
                              <p:par>
                                <p:cTn id="49" presetID="22" presetClass="entr" presetSubtype="8" fill="hold" grpId="0" nodeType="afterEffect">
                                  <p:stCondLst>
                                    <p:cond delay="0"/>
                                  </p:stCondLst>
                                  <p:childTnLst>
                                    <p:set>
                                      <p:cBhvr>
                                        <p:cTn id="50" dur="1" fill="hold">
                                          <p:stCondLst>
                                            <p:cond delay="0"/>
                                          </p:stCondLst>
                                        </p:cTn>
                                        <p:tgtEl>
                                          <p:spTgt spid="6">
                                            <p:txEl>
                                              <p:pRg st="4" end="4"/>
                                            </p:txEl>
                                          </p:spTgt>
                                        </p:tgtEl>
                                        <p:attrNameLst>
                                          <p:attrName>style.visibility</p:attrName>
                                        </p:attrNameLst>
                                      </p:cBhvr>
                                      <p:to>
                                        <p:strVal val="visible"/>
                                      </p:to>
                                    </p:set>
                                    <p:animEffect transition="in" filter="wipe(left)">
                                      <p:cBhvr>
                                        <p:cTn id="51" dur="3750"/>
                                        <p:tgtEl>
                                          <p:spTgt spid="6">
                                            <p:txEl>
                                              <p:pRg st="4" end="4"/>
                                            </p:txEl>
                                          </p:spTgt>
                                        </p:tgtEl>
                                      </p:cBhvr>
                                    </p:animEffect>
                                  </p:childTnLst>
                                </p:cTn>
                              </p:par>
                            </p:childTnLst>
                          </p:cTn>
                        </p:par>
                        <p:par>
                          <p:cTn id="52" fill="hold">
                            <p:stCondLst>
                              <p:cond delay="17000"/>
                            </p:stCondLst>
                            <p:childTnLst>
                              <p:par>
                                <p:cTn id="53" presetID="22" presetClass="entr" presetSubtype="8" fill="hold" grpId="0" nodeType="afterEffect">
                                  <p:stCondLst>
                                    <p:cond delay="0"/>
                                  </p:stCondLst>
                                  <p:childTnLst>
                                    <p:set>
                                      <p:cBhvr>
                                        <p:cTn id="54" dur="1" fill="hold">
                                          <p:stCondLst>
                                            <p:cond delay="0"/>
                                          </p:stCondLst>
                                        </p:cTn>
                                        <p:tgtEl>
                                          <p:spTgt spid="6">
                                            <p:txEl>
                                              <p:pRg st="5" end="5"/>
                                            </p:txEl>
                                          </p:spTgt>
                                        </p:tgtEl>
                                        <p:attrNameLst>
                                          <p:attrName>style.visibility</p:attrName>
                                        </p:attrNameLst>
                                      </p:cBhvr>
                                      <p:to>
                                        <p:strVal val="visible"/>
                                      </p:to>
                                    </p:set>
                                    <p:animEffect transition="in" filter="wipe(left)">
                                      <p:cBhvr>
                                        <p:cTn id="55" dur="3750"/>
                                        <p:tgtEl>
                                          <p:spTgt spid="6">
                                            <p:txEl>
                                              <p:pRg st="5" end="5"/>
                                            </p:txEl>
                                          </p:spTgt>
                                        </p:tgtEl>
                                      </p:cBhvr>
                                    </p:animEffect>
                                  </p:childTnLst>
                                </p:cTn>
                              </p:par>
                            </p:childTnLst>
                          </p:cTn>
                        </p:par>
                        <p:par>
                          <p:cTn id="56" fill="hold">
                            <p:stCondLst>
                              <p:cond delay="20750"/>
                            </p:stCondLst>
                            <p:childTnLst>
                              <p:par>
                                <p:cTn id="57" presetID="22" presetClass="entr" presetSubtype="8" fill="hold" grpId="0" nodeType="afterEffect">
                                  <p:stCondLst>
                                    <p:cond delay="0"/>
                                  </p:stCondLst>
                                  <p:childTnLst>
                                    <p:set>
                                      <p:cBhvr>
                                        <p:cTn id="58" dur="1" fill="hold">
                                          <p:stCondLst>
                                            <p:cond delay="0"/>
                                          </p:stCondLst>
                                        </p:cTn>
                                        <p:tgtEl>
                                          <p:spTgt spid="6">
                                            <p:txEl>
                                              <p:pRg st="6" end="6"/>
                                            </p:txEl>
                                          </p:spTgt>
                                        </p:tgtEl>
                                        <p:attrNameLst>
                                          <p:attrName>style.visibility</p:attrName>
                                        </p:attrNameLst>
                                      </p:cBhvr>
                                      <p:to>
                                        <p:strVal val="visible"/>
                                      </p:to>
                                    </p:set>
                                    <p:animEffect transition="in" filter="wipe(left)">
                                      <p:cBhvr>
                                        <p:cTn id="59" dur="3750"/>
                                        <p:tgtEl>
                                          <p:spTgt spid="6">
                                            <p:txEl>
                                              <p:pRg st="6" end="6"/>
                                            </p:txEl>
                                          </p:spTgt>
                                        </p:tgtEl>
                                      </p:cBhvr>
                                    </p:animEffect>
                                  </p:childTnLst>
                                </p:cTn>
                              </p:par>
                            </p:childTnLst>
                          </p:cTn>
                        </p:par>
                        <p:par>
                          <p:cTn id="60" fill="hold">
                            <p:stCondLst>
                              <p:cond delay="24500"/>
                            </p:stCondLst>
                            <p:childTnLst>
                              <p:par>
                                <p:cTn id="61" presetID="22" presetClass="entr" presetSubtype="8" fill="hold" grpId="0" nodeType="afterEffect">
                                  <p:stCondLst>
                                    <p:cond delay="0"/>
                                  </p:stCondLst>
                                  <p:childTnLst>
                                    <p:set>
                                      <p:cBhvr>
                                        <p:cTn id="62" dur="1" fill="hold">
                                          <p:stCondLst>
                                            <p:cond delay="0"/>
                                          </p:stCondLst>
                                        </p:cTn>
                                        <p:tgtEl>
                                          <p:spTgt spid="6">
                                            <p:txEl>
                                              <p:pRg st="8" end="8"/>
                                            </p:txEl>
                                          </p:spTgt>
                                        </p:tgtEl>
                                        <p:attrNameLst>
                                          <p:attrName>style.visibility</p:attrName>
                                        </p:attrNameLst>
                                      </p:cBhvr>
                                      <p:to>
                                        <p:strVal val="visible"/>
                                      </p:to>
                                    </p:set>
                                    <p:animEffect transition="in" filter="wipe(left)">
                                      <p:cBhvr>
                                        <p:cTn id="63" dur="3750"/>
                                        <p:tgtEl>
                                          <p:spTgt spid="6">
                                            <p:txEl>
                                              <p:pRg st="8" end="8"/>
                                            </p:txEl>
                                          </p:spTgt>
                                        </p:tgtEl>
                                      </p:cBhvr>
                                    </p:animEffect>
                                  </p:childTnLst>
                                </p:cTn>
                              </p:par>
                            </p:childTnLst>
                          </p:cTn>
                        </p:par>
                        <p:par>
                          <p:cTn id="64" fill="hold">
                            <p:stCondLst>
                              <p:cond delay="28250"/>
                            </p:stCondLst>
                            <p:childTnLst>
                              <p:par>
                                <p:cTn id="65" presetID="22" presetClass="entr" presetSubtype="8" fill="hold" grpId="0" nodeType="afterEffect">
                                  <p:stCondLst>
                                    <p:cond delay="0"/>
                                  </p:stCondLst>
                                  <p:childTnLst>
                                    <p:set>
                                      <p:cBhvr>
                                        <p:cTn id="66" dur="1" fill="hold">
                                          <p:stCondLst>
                                            <p:cond delay="0"/>
                                          </p:stCondLst>
                                        </p:cTn>
                                        <p:tgtEl>
                                          <p:spTgt spid="6">
                                            <p:txEl>
                                              <p:pRg st="9" end="9"/>
                                            </p:txEl>
                                          </p:spTgt>
                                        </p:tgtEl>
                                        <p:attrNameLst>
                                          <p:attrName>style.visibility</p:attrName>
                                        </p:attrNameLst>
                                      </p:cBhvr>
                                      <p:to>
                                        <p:strVal val="visible"/>
                                      </p:to>
                                    </p:set>
                                    <p:animEffect transition="in" filter="wipe(left)">
                                      <p:cBhvr>
                                        <p:cTn id="67" dur="3750"/>
                                        <p:tgtEl>
                                          <p:spTgt spid="6">
                                            <p:txEl>
                                              <p:pRg st="9" end="9"/>
                                            </p:txEl>
                                          </p:spTgt>
                                        </p:tgtEl>
                                      </p:cBhvr>
                                    </p:animEffect>
                                  </p:childTnLst>
                                </p:cTn>
                              </p:par>
                            </p:childTnLst>
                          </p:cTn>
                        </p:par>
                        <p:par>
                          <p:cTn id="68" fill="hold">
                            <p:stCondLst>
                              <p:cond delay="32000"/>
                            </p:stCondLst>
                            <p:childTnLst>
                              <p:par>
                                <p:cTn id="69" presetID="22" presetClass="entr" presetSubtype="8" fill="hold" grpId="0" nodeType="afterEffect">
                                  <p:stCondLst>
                                    <p:cond delay="0"/>
                                  </p:stCondLst>
                                  <p:childTnLst>
                                    <p:set>
                                      <p:cBhvr>
                                        <p:cTn id="70" dur="1" fill="hold">
                                          <p:stCondLst>
                                            <p:cond delay="0"/>
                                          </p:stCondLst>
                                        </p:cTn>
                                        <p:tgtEl>
                                          <p:spTgt spid="6">
                                            <p:txEl>
                                              <p:pRg st="11" end="11"/>
                                            </p:txEl>
                                          </p:spTgt>
                                        </p:tgtEl>
                                        <p:attrNameLst>
                                          <p:attrName>style.visibility</p:attrName>
                                        </p:attrNameLst>
                                      </p:cBhvr>
                                      <p:to>
                                        <p:strVal val="visible"/>
                                      </p:to>
                                    </p:set>
                                    <p:animEffect transition="in" filter="wipe(left)">
                                      <p:cBhvr>
                                        <p:cTn id="71" dur="3750"/>
                                        <p:tgtEl>
                                          <p:spTgt spid="6">
                                            <p:txEl>
                                              <p:pRg st="11" end="11"/>
                                            </p:txEl>
                                          </p:spTgt>
                                        </p:tgtEl>
                                      </p:cBhvr>
                                    </p:animEffect>
                                  </p:childTnLst>
                                </p:cTn>
                              </p:par>
                            </p:childTnLst>
                          </p:cTn>
                        </p:par>
                        <p:par>
                          <p:cTn id="72" fill="hold">
                            <p:stCondLst>
                              <p:cond delay="35750"/>
                            </p:stCondLst>
                            <p:childTnLst>
                              <p:par>
                                <p:cTn id="73" presetID="22" presetClass="entr" presetSubtype="8" fill="hold" grpId="0" nodeType="afterEffect">
                                  <p:stCondLst>
                                    <p:cond delay="0"/>
                                  </p:stCondLst>
                                  <p:childTnLst>
                                    <p:set>
                                      <p:cBhvr>
                                        <p:cTn id="74" dur="1" fill="hold">
                                          <p:stCondLst>
                                            <p:cond delay="0"/>
                                          </p:stCondLst>
                                        </p:cTn>
                                        <p:tgtEl>
                                          <p:spTgt spid="6">
                                            <p:txEl>
                                              <p:pRg st="12" end="12"/>
                                            </p:txEl>
                                          </p:spTgt>
                                        </p:tgtEl>
                                        <p:attrNameLst>
                                          <p:attrName>style.visibility</p:attrName>
                                        </p:attrNameLst>
                                      </p:cBhvr>
                                      <p:to>
                                        <p:strVal val="visible"/>
                                      </p:to>
                                    </p:set>
                                    <p:animEffect transition="in" filter="wipe(left)">
                                      <p:cBhvr>
                                        <p:cTn id="75" dur="3750"/>
                                        <p:tgtEl>
                                          <p:spTgt spid="6">
                                            <p:txEl>
                                              <p:pRg st="12" end="12"/>
                                            </p:txEl>
                                          </p:spTgt>
                                        </p:tgtEl>
                                      </p:cBhvr>
                                    </p:animEffect>
                                  </p:childTnLst>
                                </p:cTn>
                              </p:par>
                            </p:childTnLst>
                          </p:cTn>
                        </p:par>
                        <p:par>
                          <p:cTn id="76" fill="hold">
                            <p:stCondLst>
                              <p:cond delay="39500"/>
                            </p:stCondLst>
                            <p:childTnLst>
                              <p:par>
                                <p:cTn id="77" presetID="22" presetClass="entr" presetSubtype="8" fill="hold" grpId="0" nodeType="afterEffect">
                                  <p:stCondLst>
                                    <p:cond delay="0"/>
                                  </p:stCondLst>
                                  <p:childTnLst>
                                    <p:set>
                                      <p:cBhvr>
                                        <p:cTn id="78" dur="1" fill="hold">
                                          <p:stCondLst>
                                            <p:cond delay="0"/>
                                          </p:stCondLst>
                                        </p:cTn>
                                        <p:tgtEl>
                                          <p:spTgt spid="6">
                                            <p:txEl>
                                              <p:pRg st="13" end="13"/>
                                            </p:txEl>
                                          </p:spTgt>
                                        </p:tgtEl>
                                        <p:attrNameLst>
                                          <p:attrName>style.visibility</p:attrName>
                                        </p:attrNameLst>
                                      </p:cBhvr>
                                      <p:to>
                                        <p:strVal val="visible"/>
                                      </p:to>
                                    </p:set>
                                    <p:animEffect transition="in" filter="wipe(left)">
                                      <p:cBhvr>
                                        <p:cTn id="79" dur="1500"/>
                                        <p:tgtEl>
                                          <p:spTgt spid="6">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4" grpId="0"/>
      <p:bldP spid="5" grpId="0" uiExpand="1" build="p"/>
      <p:bldP spid="6" grpId="0" uiExpand="1" build="p"/>
      <p:bldP spid="8" grpId="0"/>
      <p:bldP spid="10" grpId="0"/>
    </p:bldLst>
  </p:timing>
</p:sld>
</file>

<file path=ppt/theme/theme1.xml><?xml version="1.0" encoding="utf-8"?>
<a:theme xmlns:a="http://schemas.openxmlformats.org/drawingml/2006/main" name="PLMRevolution_20230820">
  <a:themeElements>
    <a:clrScheme name="ユーザー定義 1">
      <a:dk1>
        <a:sysClr val="windowText" lastClr="000000"/>
      </a:dk1>
      <a:lt1>
        <a:sysClr val="window" lastClr="FFFFFF"/>
      </a:lt1>
      <a:dk2>
        <a:srgbClr val="44546A"/>
      </a:dk2>
      <a:lt2>
        <a:srgbClr val="E7E6E6"/>
      </a:lt2>
      <a:accent1>
        <a:srgbClr val="002336"/>
      </a:accent1>
      <a:accent2>
        <a:srgbClr val="300A0C"/>
      </a:accent2>
      <a:accent3>
        <a:srgbClr val="262626"/>
      </a:accent3>
      <a:accent4>
        <a:srgbClr val="584300"/>
      </a:accent4>
      <a:accent5>
        <a:srgbClr val="0F1A2F"/>
      </a:accent5>
      <a:accent6>
        <a:srgbClr val="2A421A"/>
      </a:accent6>
      <a:hlink>
        <a:srgbClr val="033669"/>
      </a:hlink>
      <a:folHlink>
        <a:srgbClr val="492738"/>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ln w="19050">
          <a:solidFill>
            <a:schemeClr val="tx1">
              <a:lumMod val="75000"/>
              <a:lumOff val="25000"/>
            </a:schemeClr>
          </a:solidFill>
          <a:prstDash val="solid"/>
          <a:headEnd type="none" w="lg" len="lg"/>
          <a:tailEnd type="none"/>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lnDef>
      <a:spPr bwMode="gray">
        <a:ln w="15875">
          <a:solidFill>
            <a:schemeClr val="bg1">
              <a:lumMod val="50000"/>
            </a:schemeClr>
          </a:solidFill>
          <a:prstDash val="solid"/>
          <a:headEnd type="none" w="med" len="med"/>
          <a:tailEnd type="none" w="lg" len="lg"/>
        </a:ln>
      </a:spPr>
      <a:bodyPr/>
      <a:lstStyle/>
      <a:style>
        <a:lnRef idx="1">
          <a:schemeClr val="accent1"/>
        </a:lnRef>
        <a:fillRef idx="0">
          <a:schemeClr val="accent1"/>
        </a:fillRef>
        <a:effectRef idx="0">
          <a:schemeClr val="accent1"/>
        </a:effectRef>
        <a:fontRef idx="minor">
          <a:schemeClr val="tx1"/>
        </a:fontRef>
      </a:style>
    </a:lnDef>
    <a:txDef>
      <a:spPr bwMode="auto">
        <a:noFill/>
        <a:ln w="9525">
          <a:noFill/>
        </a:ln>
      </a:spPr>
      <a:bodyPr vert="horz" wrap="square" rtlCol="0" anchor="t">
        <a:noAutofit/>
      </a:bodyPr>
      <a:lstStyle>
        <a:defPPr algn="l" fontAlgn="base">
          <a:lnSpc>
            <a:spcPct val="110000"/>
          </a:lnSpc>
          <a:spcBef>
            <a:spcPct val="0"/>
          </a:spcBef>
          <a:spcAft>
            <a:spcPct val="0"/>
          </a:spcAft>
          <a:defRPr kumimoji="1" sz="1400" b="1" smtClean="0">
            <a:latin typeface="游ゴシック" panose="020B0400000000000000" pitchFamily="50" charset="-128"/>
            <a:ea typeface="游ゴシック" panose="020B0400000000000000" pitchFamily="50" charset="-128"/>
          </a:defRPr>
        </a:defPPr>
      </a:lstStyle>
    </a:txDef>
  </a:objectDefaults>
  <a:extraClrSchemeLst/>
  <a:extLst>
    <a:ext uri="{05A4C25C-085E-4340-85A3-A5531E510DB2}">
      <thm15:themeFamily xmlns:thm15="http://schemas.microsoft.com/office/thememl/2012/main" name="PLMRevolution_20230820" id="{F82CAAE0-694B-46BD-8A15-F90517141F33}" vid="{5D9F4CF9-FA58-4E2E-BAA3-A53C964B439C}"/>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220605</TotalTime>
  <Words>314</Words>
  <Application>Microsoft Office PowerPoint</Application>
  <PresentationFormat>ワイド画面</PresentationFormat>
  <Paragraphs>25</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游ゴシック</vt:lpstr>
      <vt:lpstr>游ゴシック Light</vt:lpstr>
      <vt:lpstr>游ゴシック Medium</vt:lpstr>
      <vt:lpstr>Arial</vt:lpstr>
      <vt:lpstr>Calibri</vt:lpstr>
      <vt:lpstr>Calibri Light</vt:lpstr>
      <vt:lpstr>PLMRevolution_20230820</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加藤幸司</dc:creator>
  <cp:lastModifiedBy>Koji Kato</cp:lastModifiedBy>
  <cp:revision>11292</cp:revision>
  <cp:lastPrinted>2025-08-11T09:12:53Z</cp:lastPrinted>
  <dcterms:created xsi:type="dcterms:W3CDTF">2014-08-31T08:28:54Z</dcterms:created>
  <dcterms:modified xsi:type="dcterms:W3CDTF">2025-11-02T06:51:10Z</dcterms:modified>
</cp:coreProperties>
</file>