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11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C7DAAqGh6f3aDY6TdkWBg==" hashData="ATsZqxqB8B3EYVN0lLYXS/Z4TN5oqLVBWSmJ1hZx01aXJSJnYw0We6THindPWMStTwlLK/HUYAeqLiqBan2RzA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幸司" initials="加藤幸司" lastIdx="2" clrIdx="0">
    <p:extLst>
      <p:ext uri="{19B8F6BF-5375-455C-9EA6-DF929625EA0E}">
        <p15:presenceInfo xmlns:p15="http://schemas.microsoft.com/office/powerpoint/2012/main" userId="加藤幸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4" autoAdjust="0"/>
    <p:restoredTop sz="96242" autoAdjust="0"/>
  </p:normalViewPr>
  <p:slideViewPr>
    <p:cSldViewPr snapToGrid="0">
      <p:cViewPr varScale="1">
        <p:scale>
          <a:sx n="96" d="100"/>
          <a:sy n="96" d="100"/>
        </p:scale>
        <p:origin x="84" y="408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B4EDF16-2832-B721-17F5-808608F3CC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3A234B-D088-D32F-BA83-4762D8F92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© 2018 PLM Revolution Inc.</a:t>
            </a:r>
            <a:endParaRPr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99871C9-00DE-2E1F-DF9A-F2923C071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758" y="598389"/>
            <a:ext cx="8682484" cy="6045693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E882885-A32D-0360-5253-4DD502F0E850}"/>
              </a:ext>
            </a:extLst>
          </p:cNvPr>
          <p:cNvSpPr txBox="1"/>
          <p:nvPr/>
        </p:nvSpPr>
        <p:spPr bwMode="auto">
          <a:xfrm>
            <a:off x="338328" y="64008"/>
            <a:ext cx="5757672" cy="411480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ctr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300" b="1" dirty="0"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情報の管理／活用</a:t>
            </a:r>
            <a:r>
              <a:rPr kumimoji="1" lang="ja-JP" altLang="en-US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を支える組織体制（例）</a:t>
            </a:r>
            <a:endParaRPr kumimoji="1" lang="ja-JP" altLang="en-US" sz="2300" dirty="0">
              <a:solidFill>
                <a:schemeClr val="accent4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455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220595</TotalTime>
  <Words>19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加藤幸司</dc:creator>
  <cp:lastModifiedBy>Koji Kato</cp:lastModifiedBy>
  <cp:revision>11293</cp:revision>
  <cp:lastPrinted>2025-08-11T09:12:53Z</cp:lastPrinted>
  <dcterms:created xsi:type="dcterms:W3CDTF">2014-08-31T08:28:54Z</dcterms:created>
  <dcterms:modified xsi:type="dcterms:W3CDTF">2025-11-02T01:15:37Z</dcterms:modified>
</cp:coreProperties>
</file>