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6" r:id="rId1"/>
  </p:sldMasterIdLst>
  <p:notesMasterIdLst>
    <p:notesMasterId r:id="rId4"/>
  </p:notesMasterIdLst>
  <p:handoutMasterIdLst>
    <p:handoutMasterId r:id="rId5"/>
  </p:handoutMasterIdLst>
  <p:sldIdLst>
    <p:sldId id="2134805455" r:id="rId2"/>
    <p:sldId id="2134805632" r:id="rId3"/>
  </p:sldIdLst>
  <p:sldSz cx="12192000" cy="6858000"/>
  <p:notesSz cx="10018713" cy="6888163"/>
  <p:defaultTextStyle>
    <a:defPPr>
      <a:defRPr lang="ja-JP"/>
    </a:defPPr>
    <a:lvl1pPr marL="0" algn="l" defTabSz="914257" rtl="0" eaLnBrk="1" latinLnBrk="0" hangingPunct="1">
      <a:defRPr kumimoji="1" sz="1800" kern="1200">
        <a:solidFill>
          <a:schemeClr val="tx1"/>
        </a:solidFill>
        <a:latin typeface="+mn-lt"/>
        <a:ea typeface="+mn-ea"/>
        <a:cs typeface="+mn-cs"/>
      </a:defRPr>
    </a:lvl1pPr>
    <a:lvl2pPr marL="457129" algn="l" defTabSz="914257" rtl="0" eaLnBrk="1" latinLnBrk="0" hangingPunct="1">
      <a:defRPr kumimoji="1" sz="1800" kern="1200">
        <a:solidFill>
          <a:schemeClr val="tx1"/>
        </a:solidFill>
        <a:latin typeface="+mn-lt"/>
        <a:ea typeface="+mn-ea"/>
        <a:cs typeface="+mn-cs"/>
      </a:defRPr>
    </a:lvl2pPr>
    <a:lvl3pPr marL="914257" algn="l" defTabSz="914257" rtl="0" eaLnBrk="1" latinLnBrk="0" hangingPunct="1">
      <a:defRPr kumimoji="1" sz="1800" kern="1200">
        <a:solidFill>
          <a:schemeClr val="tx1"/>
        </a:solidFill>
        <a:latin typeface="+mn-lt"/>
        <a:ea typeface="+mn-ea"/>
        <a:cs typeface="+mn-cs"/>
      </a:defRPr>
    </a:lvl3pPr>
    <a:lvl4pPr marL="1371387" algn="l" defTabSz="914257" rtl="0" eaLnBrk="1" latinLnBrk="0" hangingPunct="1">
      <a:defRPr kumimoji="1" sz="1800" kern="1200">
        <a:solidFill>
          <a:schemeClr val="tx1"/>
        </a:solidFill>
        <a:latin typeface="+mn-lt"/>
        <a:ea typeface="+mn-ea"/>
        <a:cs typeface="+mn-cs"/>
      </a:defRPr>
    </a:lvl4pPr>
    <a:lvl5pPr marL="1828516" algn="l" defTabSz="914257" rtl="0" eaLnBrk="1" latinLnBrk="0" hangingPunct="1">
      <a:defRPr kumimoji="1" sz="1800" kern="1200">
        <a:solidFill>
          <a:schemeClr val="tx1"/>
        </a:solidFill>
        <a:latin typeface="+mn-lt"/>
        <a:ea typeface="+mn-ea"/>
        <a:cs typeface="+mn-cs"/>
      </a:defRPr>
    </a:lvl5pPr>
    <a:lvl6pPr marL="2285645" algn="l" defTabSz="914257" rtl="0" eaLnBrk="1" latinLnBrk="0" hangingPunct="1">
      <a:defRPr kumimoji="1" sz="1800" kern="1200">
        <a:solidFill>
          <a:schemeClr val="tx1"/>
        </a:solidFill>
        <a:latin typeface="+mn-lt"/>
        <a:ea typeface="+mn-ea"/>
        <a:cs typeface="+mn-cs"/>
      </a:defRPr>
    </a:lvl6pPr>
    <a:lvl7pPr marL="2742773" algn="l" defTabSz="914257" rtl="0" eaLnBrk="1" latinLnBrk="0" hangingPunct="1">
      <a:defRPr kumimoji="1" sz="1800" kern="1200">
        <a:solidFill>
          <a:schemeClr val="tx1"/>
        </a:solidFill>
        <a:latin typeface="+mn-lt"/>
        <a:ea typeface="+mn-ea"/>
        <a:cs typeface="+mn-cs"/>
      </a:defRPr>
    </a:lvl7pPr>
    <a:lvl8pPr marL="3199902" algn="l" defTabSz="914257" rtl="0" eaLnBrk="1" latinLnBrk="0" hangingPunct="1">
      <a:defRPr kumimoji="1" sz="1800" kern="1200">
        <a:solidFill>
          <a:schemeClr val="tx1"/>
        </a:solidFill>
        <a:latin typeface="+mn-lt"/>
        <a:ea typeface="+mn-ea"/>
        <a:cs typeface="+mn-cs"/>
      </a:defRPr>
    </a:lvl8pPr>
    <a:lvl9pPr marL="3657032" algn="l" defTabSz="914257" rtl="0" eaLnBrk="1" latinLnBrk="0" hangingPunct="1">
      <a:defRPr kumimoji="1"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qKCSepY2EgPAXyPPHEibng==" hashData="dZCp6Onaqjgbwq3V/5Zl64h5T9jQa6n426vpscvi9p31qxMoRCSAlyjfvH0MA29LGkZal1iIU+oesQeeBy21+A=="/>
  <p:extLst>
    <p:ext uri="{521415D9-36F7-43E2-AB2F-B90AF26B5E84}">
      <p14:sectionLst xmlns:p14="http://schemas.microsoft.com/office/powerpoint/2010/main">
        <p14:section name="既定のセクション" id="{82336B34-139A-4BFC-80AA-021A1587562B}">
          <p14:sldIdLst>
            <p14:sldId id="2134805455"/>
            <p14:sldId id="2134805632"/>
          </p14:sldIdLst>
        </p14:section>
      </p14:sectionLst>
    </p:ext>
    <p:ext uri="{EFAFB233-063F-42B5-8137-9DF3F51BA10A}">
      <p15:sldGuideLst xmlns:p15="http://schemas.microsoft.com/office/powerpoint/2012/main">
        <p15:guide id="1" orient="horz" pos="2161" userDrawn="1">
          <p15:clr>
            <a:srgbClr val="A4A3A4"/>
          </p15:clr>
        </p15:guide>
        <p15:guide id="2" pos="3841"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加藤幸司" initials="加藤幸司" lastIdx="2" clrIdx="0">
    <p:extLst>
      <p:ext uri="{19B8F6BF-5375-455C-9EA6-DF929625EA0E}">
        <p15:presenceInfo xmlns:p15="http://schemas.microsoft.com/office/powerpoint/2012/main" userId="加藤幸司"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4C216D"/>
    <a:srgbClr val="CBA9E5"/>
    <a:srgbClr val="FFFAEB"/>
    <a:srgbClr val="25005C"/>
    <a:srgbClr val="E6EAEF"/>
    <a:srgbClr val="551215"/>
    <a:srgbClr val="E5FFFF"/>
    <a:srgbClr val="300A0C"/>
    <a:srgbClr val="481F67"/>
    <a:srgbClr val="FFE6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424" autoAdjust="0"/>
    <p:restoredTop sz="95307" autoAdjust="0"/>
  </p:normalViewPr>
  <p:slideViewPr>
    <p:cSldViewPr snapToGrid="0">
      <p:cViewPr varScale="1">
        <p:scale>
          <a:sx n="110" d="100"/>
          <a:sy n="110" d="100"/>
        </p:scale>
        <p:origin x="1068" y="108"/>
      </p:cViewPr>
      <p:guideLst>
        <p:guide orient="horz" pos="2161"/>
        <p:guide pos="3841"/>
      </p:guideLst>
    </p:cSldViewPr>
  </p:slideViewPr>
  <p:outlineViewPr>
    <p:cViewPr>
      <p:scale>
        <a:sx n="100" d="100"/>
        <a:sy n="100" d="100"/>
      </p:scale>
      <p:origin x="0" y="0"/>
    </p:cViewPr>
  </p:outlineViewPr>
  <p:notesTextViewPr>
    <p:cViewPr>
      <p:scale>
        <a:sx n="150" d="100"/>
        <a:sy n="150" d="100"/>
      </p:scale>
      <p:origin x="0" y="0"/>
    </p:cViewPr>
  </p:notesTextViewPr>
  <p:sorterViewPr>
    <p:cViewPr>
      <p:scale>
        <a:sx n="200" d="100"/>
        <a:sy n="200" d="100"/>
      </p:scale>
      <p:origin x="0" y="0"/>
    </p:cViewPr>
  </p:sorterViewPr>
  <p:notesViewPr>
    <p:cSldViewPr snapToGrid="0">
      <p:cViewPr varScale="1">
        <p:scale>
          <a:sx n="81" d="100"/>
          <a:sy n="81" d="100"/>
        </p:scale>
        <p:origin x="3546" y="114"/>
      </p:cViewPr>
      <p:guideLst/>
    </p:cSldViewPr>
  </p:notesViewPr>
  <p:gridSpacing cx="72000" cy="720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日付プレースホルダー 2"/>
          <p:cNvSpPr>
            <a:spLocks noGrp="1"/>
          </p:cNvSpPr>
          <p:nvPr>
            <p:ph type="dt" sz="quarter" idx="1"/>
          </p:nvPr>
        </p:nvSpPr>
        <p:spPr>
          <a:xfrm>
            <a:off x="5674977" y="7"/>
            <a:ext cx="4341443" cy="345605"/>
          </a:xfrm>
          <a:prstGeom prst="rect">
            <a:avLst/>
          </a:prstGeom>
        </p:spPr>
        <p:txBody>
          <a:bodyPr vert="horz" lIns="96491" tIns="48246" rIns="96491" bIns="48246" rtlCol="0"/>
          <a:lstStyle>
            <a:lvl1pPr algn="r">
              <a:defRPr sz="1200"/>
            </a:lvl1pPr>
          </a:lstStyle>
          <a:p>
            <a:r>
              <a:rPr kumimoji="1" lang="en-US" altLang="ja-JP"/>
              <a:t>2018/6/12</a:t>
            </a:r>
            <a:endParaRPr kumimoji="1" lang="ja-JP" altLang="en-US"/>
          </a:p>
        </p:txBody>
      </p:sp>
      <p:sp>
        <p:nvSpPr>
          <p:cNvPr id="5" name="スライド番号プレースホルダー 4"/>
          <p:cNvSpPr>
            <a:spLocks noGrp="1"/>
          </p:cNvSpPr>
          <p:nvPr>
            <p:ph type="sldNum" sz="quarter" idx="3"/>
          </p:nvPr>
        </p:nvSpPr>
        <p:spPr>
          <a:xfrm>
            <a:off x="5674977" y="6542569"/>
            <a:ext cx="4341443" cy="345603"/>
          </a:xfrm>
          <a:prstGeom prst="rect">
            <a:avLst/>
          </a:prstGeom>
        </p:spPr>
        <p:txBody>
          <a:bodyPr vert="horz" lIns="96491" tIns="48246" rIns="96491" bIns="48246" rtlCol="0" anchor="b"/>
          <a:lstStyle>
            <a:lvl1pPr algn="r">
              <a:defRPr sz="1200"/>
            </a:lvl1pPr>
          </a:lstStyle>
          <a:p>
            <a:fld id="{ECAA7688-8FB2-4D9D-AF58-86A895A0C236}" type="slidenum">
              <a:rPr kumimoji="1" lang="ja-JP" altLang="en-US" smtClean="0"/>
              <a:t>‹#›</a:t>
            </a:fld>
            <a:endParaRPr kumimoji="1" lang="ja-JP" altLang="en-US"/>
          </a:p>
        </p:txBody>
      </p:sp>
      <p:sp>
        <p:nvSpPr>
          <p:cNvPr id="6" name="ヘッダー プレースホルダー 5"/>
          <p:cNvSpPr>
            <a:spLocks noGrp="1"/>
          </p:cNvSpPr>
          <p:nvPr>
            <p:ph type="hdr" sz="quarter"/>
          </p:nvPr>
        </p:nvSpPr>
        <p:spPr>
          <a:xfrm>
            <a:off x="27" y="7"/>
            <a:ext cx="4341443" cy="345605"/>
          </a:xfrm>
          <a:prstGeom prst="rect">
            <a:avLst/>
          </a:prstGeom>
        </p:spPr>
        <p:txBody>
          <a:bodyPr vert="horz" lIns="96491" tIns="48246" rIns="96491" bIns="48246" rtlCol="0"/>
          <a:lstStyle>
            <a:lvl1pPr algn="l">
              <a:defRPr sz="1200"/>
            </a:lvl1pPr>
          </a:lstStyle>
          <a:p>
            <a:endParaRPr kumimoji="1" lang="ja-JP" altLang="en-US"/>
          </a:p>
        </p:txBody>
      </p:sp>
      <p:sp>
        <p:nvSpPr>
          <p:cNvPr id="7" name="フッター プレースホルダー 6"/>
          <p:cNvSpPr>
            <a:spLocks noGrp="1"/>
          </p:cNvSpPr>
          <p:nvPr>
            <p:ph type="ftr" sz="quarter" idx="2"/>
          </p:nvPr>
        </p:nvSpPr>
        <p:spPr>
          <a:xfrm>
            <a:off x="27" y="6542569"/>
            <a:ext cx="4341443" cy="345603"/>
          </a:xfrm>
          <a:prstGeom prst="rect">
            <a:avLst/>
          </a:prstGeom>
        </p:spPr>
        <p:txBody>
          <a:bodyPr vert="horz" lIns="96491" tIns="48246" rIns="96491" bIns="48246" rtlCol="0" anchor="b"/>
          <a:lstStyle>
            <a:lvl1pPr algn="l">
              <a:defRPr sz="1200"/>
            </a:lvl1pPr>
          </a:lstStyle>
          <a:p>
            <a:r>
              <a:rPr kumimoji="1" lang="en-US" altLang="ja-JP"/>
              <a:t>© 2018 PLM Revolution Inc.</a:t>
            </a:r>
            <a:endParaRPr kumimoji="1" lang="ja-JP" altLang="en-US"/>
          </a:p>
        </p:txBody>
      </p:sp>
    </p:spTree>
    <p:extLst>
      <p:ext uri="{BB962C8B-B14F-4D97-AF65-F5344CB8AC3E}">
        <p14:creationId xmlns:p14="http://schemas.microsoft.com/office/powerpoint/2010/main" val="357922824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7" y="7"/>
            <a:ext cx="4341443" cy="345605"/>
          </a:xfrm>
          <a:prstGeom prst="rect">
            <a:avLst/>
          </a:prstGeom>
        </p:spPr>
        <p:txBody>
          <a:bodyPr vert="horz" lIns="96491" tIns="48246" rIns="96491" bIns="48246" rtlCol="0"/>
          <a:lstStyle>
            <a:lvl1pPr algn="l">
              <a:defRPr sz="1200"/>
            </a:lvl1pPr>
          </a:lstStyle>
          <a:p>
            <a:endParaRPr kumimoji="1" lang="ja-JP" altLang="en-US"/>
          </a:p>
        </p:txBody>
      </p:sp>
      <p:sp>
        <p:nvSpPr>
          <p:cNvPr id="3" name="日付プレースホルダー 2"/>
          <p:cNvSpPr>
            <a:spLocks noGrp="1"/>
          </p:cNvSpPr>
          <p:nvPr>
            <p:ph type="dt" idx="1"/>
          </p:nvPr>
        </p:nvSpPr>
        <p:spPr>
          <a:xfrm>
            <a:off x="5256021" y="7"/>
            <a:ext cx="4341443" cy="345605"/>
          </a:xfrm>
          <a:prstGeom prst="rect">
            <a:avLst/>
          </a:prstGeom>
        </p:spPr>
        <p:txBody>
          <a:bodyPr vert="horz" lIns="96491" tIns="48246" rIns="96491" bIns="48246" rtlCol="0"/>
          <a:lstStyle>
            <a:lvl1pPr algn="r">
              <a:defRPr sz="1200"/>
            </a:lvl1pPr>
          </a:lstStyle>
          <a:p>
            <a:r>
              <a:rPr kumimoji="1" lang="en-US" altLang="ja-JP"/>
              <a:t>2018/6/12</a:t>
            </a:r>
            <a:endParaRPr kumimoji="1" lang="ja-JP" altLang="en-US"/>
          </a:p>
        </p:txBody>
      </p:sp>
      <p:sp>
        <p:nvSpPr>
          <p:cNvPr id="4" name="スライド イメージ プレースホルダー 3"/>
          <p:cNvSpPr>
            <a:spLocks noGrp="1" noRot="1" noChangeAspect="1"/>
          </p:cNvSpPr>
          <p:nvPr>
            <p:ph type="sldImg" idx="2"/>
          </p:nvPr>
        </p:nvSpPr>
        <p:spPr>
          <a:xfrm>
            <a:off x="2201863" y="361950"/>
            <a:ext cx="5595937" cy="3148013"/>
          </a:xfrm>
          <a:prstGeom prst="rect">
            <a:avLst/>
          </a:prstGeom>
          <a:noFill/>
          <a:ln w="12700">
            <a:solidFill>
              <a:prstClr val="black"/>
            </a:solidFill>
          </a:ln>
        </p:spPr>
        <p:txBody>
          <a:bodyPr vert="horz" lIns="96491" tIns="48246" rIns="96491" bIns="48246" rtlCol="0" anchor="ctr"/>
          <a:lstStyle/>
          <a:p>
            <a:endParaRPr lang="ja-JP" altLang="en-US"/>
          </a:p>
        </p:txBody>
      </p:sp>
      <p:sp>
        <p:nvSpPr>
          <p:cNvPr id="5" name="ノート プレースホルダー 4"/>
          <p:cNvSpPr>
            <a:spLocks noGrp="1"/>
          </p:cNvSpPr>
          <p:nvPr>
            <p:ph type="body" sz="quarter" idx="3"/>
          </p:nvPr>
        </p:nvSpPr>
        <p:spPr>
          <a:xfrm>
            <a:off x="1219784" y="3634794"/>
            <a:ext cx="8014970" cy="2712214"/>
          </a:xfrm>
          <a:prstGeom prst="rect">
            <a:avLst/>
          </a:prstGeom>
        </p:spPr>
        <p:txBody>
          <a:bodyPr vert="horz" lIns="96491" tIns="48246" rIns="96491" bIns="48246"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335182" y="6542569"/>
            <a:ext cx="4341443" cy="345603"/>
          </a:xfrm>
          <a:prstGeom prst="rect">
            <a:avLst/>
          </a:prstGeom>
        </p:spPr>
        <p:txBody>
          <a:bodyPr vert="horz" lIns="96491" tIns="48246" rIns="96491" bIns="48246" rtlCol="0" anchor="b"/>
          <a:lstStyle>
            <a:lvl1pPr algn="l">
              <a:defRPr sz="1200"/>
            </a:lvl1pPr>
          </a:lstStyle>
          <a:p>
            <a:r>
              <a:rPr kumimoji="1" lang="en-US" altLang="ja-JP"/>
              <a:t>© 2018 PLM Revolution Inc.</a:t>
            </a:r>
            <a:endParaRPr kumimoji="1" lang="ja-JP" altLang="en-US"/>
          </a:p>
        </p:txBody>
      </p:sp>
      <p:sp>
        <p:nvSpPr>
          <p:cNvPr id="7" name="スライド番号プレースホルダー 6"/>
          <p:cNvSpPr>
            <a:spLocks noGrp="1"/>
          </p:cNvSpPr>
          <p:nvPr>
            <p:ph type="sldNum" sz="quarter" idx="5"/>
          </p:nvPr>
        </p:nvSpPr>
        <p:spPr>
          <a:xfrm>
            <a:off x="5339812" y="6542569"/>
            <a:ext cx="4341443" cy="345603"/>
          </a:xfrm>
          <a:prstGeom prst="rect">
            <a:avLst/>
          </a:prstGeom>
        </p:spPr>
        <p:txBody>
          <a:bodyPr vert="horz" lIns="96491" tIns="48246" rIns="96491" bIns="48246" rtlCol="0" anchor="b"/>
          <a:lstStyle>
            <a:lvl1pPr algn="r">
              <a:defRPr sz="1200"/>
            </a:lvl1pPr>
          </a:lstStyle>
          <a:p>
            <a:fld id="{21BA0EAC-54C0-4D1B-9A8D-9531CB1C1DBB}" type="slidenum">
              <a:rPr kumimoji="1" lang="ja-JP" altLang="en-US" smtClean="0"/>
              <a:t>‹#›</a:t>
            </a:fld>
            <a:endParaRPr kumimoji="1" lang="ja-JP" altLang="en-US"/>
          </a:p>
        </p:txBody>
      </p:sp>
    </p:spTree>
    <p:extLst>
      <p:ext uri="{BB962C8B-B14F-4D97-AF65-F5344CB8AC3E}">
        <p14:creationId xmlns:p14="http://schemas.microsoft.com/office/powerpoint/2010/main" val="2599868903"/>
      </p:ext>
    </p:extLst>
  </p:cSld>
  <p:clrMap bg1="lt1" tx1="dk1" bg2="lt2" tx2="dk2" accent1="accent1" accent2="accent2" accent3="accent3" accent4="accent4" accent5="accent5" accent6="accent6" hlink="hlink" folHlink="folHlink"/>
  <p:hf hdr="0"/>
  <p:notesStyle>
    <a:lvl1pPr marL="0" algn="l" defTabSz="914257" rtl="0" eaLnBrk="1" latinLnBrk="0" hangingPunct="1">
      <a:defRPr kumimoji="1" sz="1200" kern="1200">
        <a:solidFill>
          <a:schemeClr val="tx1"/>
        </a:solidFill>
        <a:latin typeface="+mn-lt"/>
        <a:ea typeface="+mn-ea"/>
        <a:cs typeface="+mn-cs"/>
      </a:defRPr>
    </a:lvl1pPr>
    <a:lvl2pPr marL="457129" algn="l" defTabSz="914257" rtl="0" eaLnBrk="1" latinLnBrk="0" hangingPunct="1">
      <a:defRPr kumimoji="1" sz="1200" kern="1200">
        <a:solidFill>
          <a:schemeClr val="tx1"/>
        </a:solidFill>
        <a:latin typeface="+mn-lt"/>
        <a:ea typeface="+mn-ea"/>
        <a:cs typeface="+mn-cs"/>
      </a:defRPr>
    </a:lvl2pPr>
    <a:lvl3pPr marL="914257" algn="l" defTabSz="914257" rtl="0" eaLnBrk="1" latinLnBrk="0" hangingPunct="1">
      <a:defRPr kumimoji="1" sz="1200" kern="1200">
        <a:solidFill>
          <a:schemeClr val="tx1"/>
        </a:solidFill>
        <a:latin typeface="+mn-lt"/>
        <a:ea typeface="+mn-ea"/>
        <a:cs typeface="+mn-cs"/>
      </a:defRPr>
    </a:lvl3pPr>
    <a:lvl4pPr marL="1371387" algn="l" defTabSz="914257" rtl="0" eaLnBrk="1" latinLnBrk="0" hangingPunct="1">
      <a:defRPr kumimoji="1" sz="1200" kern="1200">
        <a:solidFill>
          <a:schemeClr val="tx1"/>
        </a:solidFill>
        <a:latin typeface="+mn-lt"/>
        <a:ea typeface="+mn-ea"/>
        <a:cs typeface="+mn-cs"/>
      </a:defRPr>
    </a:lvl4pPr>
    <a:lvl5pPr marL="1828516" algn="l" defTabSz="914257" rtl="0" eaLnBrk="1" latinLnBrk="0" hangingPunct="1">
      <a:defRPr kumimoji="1" sz="1200" kern="1200">
        <a:solidFill>
          <a:schemeClr val="tx1"/>
        </a:solidFill>
        <a:latin typeface="+mn-lt"/>
        <a:ea typeface="+mn-ea"/>
        <a:cs typeface="+mn-cs"/>
      </a:defRPr>
    </a:lvl5pPr>
    <a:lvl6pPr marL="2285645" algn="l" defTabSz="914257" rtl="0" eaLnBrk="1" latinLnBrk="0" hangingPunct="1">
      <a:defRPr kumimoji="1" sz="1200" kern="1200">
        <a:solidFill>
          <a:schemeClr val="tx1"/>
        </a:solidFill>
        <a:latin typeface="+mn-lt"/>
        <a:ea typeface="+mn-ea"/>
        <a:cs typeface="+mn-cs"/>
      </a:defRPr>
    </a:lvl6pPr>
    <a:lvl7pPr marL="2742773" algn="l" defTabSz="914257" rtl="0" eaLnBrk="1" latinLnBrk="0" hangingPunct="1">
      <a:defRPr kumimoji="1" sz="1200" kern="1200">
        <a:solidFill>
          <a:schemeClr val="tx1"/>
        </a:solidFill>
        <a:latin typeface="+mn-lt"/>
        <a:ea typeface="+mn-ea"/>
        <a:cs typeface="+mn-cs"/>
      </a:defRPr>
    </a:lvl7pPr>
    <a:lvl8pPr marL="3199902" algn="l" defTabSz="914257" rtl="0" eaLnBrk="1" latinLnBrk="0" hangingPunct="1">
      <a:defRPr kumimoji="1" sz="1200" kern="1200">
        <a:solidFill>
          <a:schemeClr val="tx1"/>
        </a:solidFill>
        <a:latin typeface="+mn-lt"/>
        <a:ea typeface="+mn-ea"/>
        <a:cs typeface="+mn-cs"/>
      </a:defRPr>
    </a:lvl8pPr>
    <a:lvl9pPr marL="3657032" algn="l" defTabSz="914257"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335213" y="361950"/>
            <a:ext cx="5597525" cy="3149600"/>
          </a:xfrm>
        </p:spPr>
      </p:sp>
      <p:sp>
        <p:nvSpPr>
          <p:cNvPr id="3" name="ノート プレースホルダー 2"/>
          <p:cNvSpPr>
            <a:spLocks noGrp="1"/>
          </p:cNvSpPr>
          <p:nvPr>
            <p:ph type="body" idx="1"/>
          </p:nvPr>
        </p:nvSpPr>
        <p:spPr/>
        <p:txBody>
          <a:bodyPr/>
          <a:lstStyle/>
          <a:p>
            <a:endParaRPr lang="ja-JP" altLang="en-US" dirty="0"/>
          </a:p>
        </p:txBody>
      </p:sp>
      <p:sp>
        <p:nvSpPr>
          <p:cNvPr id="4" name="日付プレースホルダー 3">
            <a:extLst>
              <a:ext uri="{FF2B5EF4-FFF2-40B4-BE49-F238E27FC236}">
                <a16:creationId xmlns:a16="http://schemas.microsoft.com/office/drawing/2014/main" id="{88281677-B448-40AB-BB04-B4D7CB4D4BB9}"/>
              </a:ext>
            </a:extLst>
          </p:cNvPr>
          <p:cNvSpPr>
            <a:spLocks noGrp="1"/>
          </p:cNvSpPr>
          <p:nvPr>
            <p:ph type="dt" idx="10"/>
          </p:nvPr>
        </p:nvSpPr>
        <p:spPr/>
        <p:txBody>
          <a:bodyPr/>
          <a:lstStyle/>
          <a:p>
            <a:r>
              <a:rPr kumimoji="1" lang="en-US" altLang="ja-JP"/>
              <a:t>2018/6/12</a:t>
            </a:r>
            <a:endParaRPr kumimoji="1" lang="ja-JP" altLang="en-US"/>
          </a:p>
        </p:txBody>
      </p:sp>
      <p:sp>
        <p:nvSpPr>
          <p:cNvPr id="7" name="フッター プレースホルダー 6">
            <a:extLst>
              <a:ext uri="{FF2B5EF4-FFF2-40B4-BE49-F238E27FC236}">
                <a16:creationId xmlns:a16="http://schemas.microsoft.com/office/drawing/2014/main" id="{C03F86DA-8C79-4DFF-8F97-6F935F645AC4}"/>
              </a:ext>
            </a:extLst>
          </p:cNvPr>
          <p:cNvSpPr>
            <a:spLocks noGrp="1"/>
          </p:cNvSpPr>
          <p:nvPr>
            <p:ph type="ftr" sz="quarter" idx="11"/>
          </p:nvPr>
        </p:nvSpPr>
        <p:spPr/>
        <p:txBody>
          <a:bodyPr/>
          <a:lstStyle/>
          <a:p>
            <a:r>
              <a:rPr kumimoji="1" lang="en-US" altLang="ja-JP"/>
              <a:t>© 2018 PLM Revolution Inc.</a:t>
            </a:r>
            <a:endParaRPr kumimoji="1" lang="ja-JP" altLang="en-US" dirty="0"/>
          </a:p>
        </p:txBody>
      </p:sp>
      <p:sp>
        <p:nvSpPr>
          <p:cNvPr id="5" name="スライド番号プレースホルダー 4">
            <a:extLst>
              <a:ext uri="{FF2B5EF4-FFF2-40B4-BE49-F238E27FC236}">
                <a16:creationId xmlns:a16="http://schemas.microsoft.com/office/drawing/2014/main" id="{1B7D86B7-A532-4F59-8531-E68530057E14}"/>
              </a:ext>
            </a:extLst>
          </p:cNvPr>
          <p:cNvSpPr>
            <a:spLocks noGrp="1"/>
          </p:cNvSpPr>
          <p:nvPr>
            <p:ph type="sldNum" sz="quarter" idx="12"/>
          </p:nvPr>
        </p:nvSpPr>
        <p:spPr/>
        <p:txBody>
          <a:bodyPr/>
          <a:lstStyle/>
          <a:p>
            <a:fld id="{21BA0EAC-54C0-4D1B-9A8D-9531CB1C1DBB}" type="slidenum">
              <a:rPr kumimoji="1" lang="ja-JP" altLang="en-US" smtClean="0"/>
              <a:t>1</a:t>
            </a:fld>
            <a:endParaRPr kumimoji="1" lang="ja-JP" altLang="en-US"/>
          </a:p>
        </p:txBody>
      </p:sp>
    </p:spTree>
    <p:extLst>
      <p:ext uri="{BB962C8B-B14F-4D97-AF65-F5344CB8AC3E}">
        <p14:creationId xmlns:p14="http://schemas.microsoft.com/office/powerpoint/2010/main" val="32049286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2_タイトルとコンテンツ">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8E8A99D3-2F2B-2F9F-37F5-3B3B8CB0309B}"/>
              </a:ext>
            </a:extLst>
          </p:cNvPr>
          <p:cNvSpPr>
            <a:spLocks noGrp="1"/>
          </p:cNvSpPr>
          <p:nvPr>
            <p:ph type="sldNum" sz="quarter" idx="10"/>
          </p:nvPr>
        </p:nvSpPr>
        <p:spPr>
          <a:xfrm>
            <a:off x="11555121" y="6561198"/>
            <a:ext cx="647700" cy="365125"/>
          </a:xfrm>
        </p:spPr>
        <p:txBody>
          <a:bodyPr/>
          <a:lstStyle>
            <a:lvl1pPr>
              <a:defRPr kumimoji="0">
                <a:solidFill>
                  <a:schemeClr val="bg1">
                    <a:lumMod val="75000"/>
                  </a:schemeClr>
                </a:solidFill>
                <a:latin typeface="Arial" panose="020B0604020202020204" pitchFamily="34" charset="0"/>
                <a:ea typeface="Osaka" charset="-128"/>
              </a:defRPr>
            </a:lvl1pPr>
          </a:lstStyle>
          <a:p>
            <a:fld id="{C82DA442-602A-4D47-B9E7-55C427C6B738}" type="slidenum">
              <a:rPr lang="ja-JP" altLang="en-US" smtClean="0"/>
              <a:pPr/>
              <a:t>‹#›</a:t>
            </a:fld>
            <a:endParaRPr lang="ja-JP" altLang="en-US"/>
          </a:p>
        </p:txBody>
      </p:sp>
      <p:sp>
        <p:nvSpPr>
          <p:cNvPr id="4" name="Footer Placeholder 4">
            <a:extLst>
              <a:ext uri="{FF2B5EF4-FFF2-40B4-BE49-F238E27FC236}">
                <a16:creationId xmlns:a16="http://schemas.microsoft.com/office/drawing/2014/main" id="{A85D8A23-7FC1-D03E-EC06-BBB6CB5DE0C5}"/>
              </a:ext>
            </a:extLst>
          </p:cNvPr>
          <p:cNvSpPr>
            <a:spLocks noGrp="1"/>
          </p:cNvSpPr>
          <p:nvPr>
            <p:ph type="ftr" sz="quarter" idx="3"/>
          </p:nvPr>
        </p:nvSpPr>
        <p:spPr>
          <a:xfrm>
            <a:off x="9533032" y="6532272"/>
            <a:ext cx="2342562" cy="365125"/>
          </a:xfrm>
          <a:prstGeom prst="rect">
            <a:avLst/>
          </a:prstGeom>
        </p:spPr>
        <p:txBody>
          <a:bodyPr vert="horz" lIns="91440" tIns="45720" rIns="91440" bIns="45720" rtlCol="0" anchor="b" anchorCtr="0"/>
          <a:lstStyle>
            <a:lvl1pPr algn="r">
              <a:defRPr sz="800">
                <a:solidFill>
                  <a:schemeClr val="bg1">
                    <a:lumMod val="75000"/>
                  </a:schemeClr>
                </a:solidFill>
                <a:latin typeface="游ゴシック Medium" panose="020B0500000000000000" pitchFamily="50" charset="-128"/>
                <a:ea typeface="游ゴシック Medium" panose="020B0500000000000000" pitchFamily="50" charset="-128"/>
              </a:defRPr>
            </a:lvl1pPr>
          </a:lstStyle>
          <a:p>
            <a:r>
              <a:rPr lang="en-US" altLang="ja-JP"/>
              <a:t>© 2018 PLM Revolution Inc.</a:t>
            </a:r>
            <a:endParaRPr lang="ja-JP" altLang="en-US"/>
          </a:p>
        </p:txBody>
      </p:sp>
      <p:cxnSp>
        <p:nvCxnSpPr>
          <p:cNvPr id="5" name="直線コネクタ 4">
            <a:extLst>
              <a:ext uri="{FF2B5EF4-FFF2-40B4-BE49-F238E27FC236}">
                <a16:creationId xmlns:a16="http://schemas.microsoft.com/office/drawing/2014/main" id="{01FE7AD7-F181-0D88-E2C8-CFABBE6ECA17}"/>
              </a:ext>
            </a:extLst>
          </p:cNvPr>
          <p:cNvCxnSpPr/>
          <p:nvPr/>
        </p:nvCxnSpPr>
        <p:spPr bwMode="gray">
          <a:xfrm>
            <a:off x="0" y="522615"/>
            <a:ext cx="12192000" cy="0"/>
          </a:xfrm>
          <a:prstGeom prst="line">
            <a:avLst/>
          </a:prstGeom>
          <a:ln w="3175">
            <a:solidFill>
              <a:schemeClr val="bg1">
                <a:lumMod val="85000"/>
              </a:schemeClr>
            </a:solid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cxnSp>
      <p:cxnSp>
        <p:nvCxnSpPr>
          <p:cNvPr id="7" name="直線コネクタ 6">
            <a:extLst>
              <a:ext uri="{FF2B5EF4-FFF2-40B4-BE49-F238E27FC236}">
                <a16:creationId xmlns:a16="http://schemas.microsoft.com/office/drawing/2014/main" id="{683AD91B-9F37-B3D3-CF8F-7E1707993762}"/>
              </a:ext>
            </a:extLst>
          </p:cNvPr>
          <p:cNvCxnSpPr/>
          <p:nvPr/>
        </p:nvCxnSpPr>
        <p:spPr bwMode="gray">
          <a:xfrm>
            <a:off x="0" y="522615"/>
            <a:ext cx="12192000" cy="0"/>
          </a:xfrm>
          <a:prstGeom prst="line">
            <a:avLst/>
          </a:prstGeom>
          <a:ln w="12700">
            <a:solidFill>
              <a:schemeClr val="bg1"/>
            </a:solidFill>
            <a:prstDash val="solid"/>
            <a:headEnd type="none" w="med" len="med"/>
            <a:tailEnd type="none" w="lg" len="lg"/>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3064DEC8-97C0-A77A-98F8-A1CF9BC50ECB}"/>
              </a:ext>
            </a:extLst>
          </p:cNvPr>
          <p:cNvCxnSpPr/>
          <p:nvPr/>
        </p:nvCxnSpPr>
        <p:spPr bwMode="gray">
          <a:xfrm>
            <a:off x="0" y="522615"/>
            <a:ext cx="12192000" cy="0"/>
          </a:xfrm>
          <a:prstGeom prst="line">
            <a:avLst/>
          </a:prstGeom>
          <a:ln w="3175">
            <a:solidFill>
              <a:schemeClr val="bg1">
                <a:lumMod val="85000"/>
              </a:schemeClr>
            </a:solid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86AC52E5-B738-52CE-D9B8-02FFBAC08CE3}"/>
              </a:ext>
            </a:extLst>
          </p:cNvPr>
          <p:cNvCxnSpPr/>
          <p:nvPr/>
        </p:nvCxnSpPr>
        <p:spPr bwMode="gray">
          <a:xfrm>
            <a:off x="0" y="522615"/>
            <a:ext cx="12192000" cy="0"/>
          </a:xfrm>
          <a:prstGeom prst="line">
            <a:avLst/>
          </a:prstGeom>
          <a:ln w="12700">
            <a:solidFill>
              <a:schemeClr val="bg1"/>
            </a:solidFill>
            <a:prstDash val="solid"/>
            <a:headEnd type="none" w="med" len="med"/>
            <a:tailEnd type="none" w="lg" len="lg"/>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1E84DD6A-A387-6094-DA38-2607A04AAFD5}"/>
              </a:ext>
            </a:extLst>
          </p:cNvPr>
          <p:cNvCxnSpPr/>
          <p:nvPr userDrawn="1"/>
        </p:nvCxnSpPr>
        <p:spPr bwMode="gray">
          <a:xfrm>
            <a:off x="0" y="522615"/>
            <a:ext cx="12192000" cy="0"/>
          </a:xfrm>
          <a:prstGeom prst="line">
            <a:avLst/>
          </a:prstGeom>
          <a:ln w="3175">
            <a:solidFill>
              <a:schemeClr val="bg1">
                <a:lumMod val="85000"/>
              </a:schemeClr>
            </a:solid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1BD09BF8-62A8-BC5C-4959-D0D323E49E2C}"/>
              </a:ext>
            </a:extLst>
          </p:cNvPr>
          <p:cNvCxnSpPr/>
          <p:nvPr userDrawn="1"/>
        </p:nvCxnSpPr>
        <p:spPr bwMode="gray">
          <a:xfrm>
            <a:off x="0" y="522615"/>
            <a:ext cx="12192000" cy="0"/>
          </a:xfrm>
          <a:prstGeom prst="line">
            <a:avLst/>
          </a:prstGeom>
          <a:ln w="12700">
            <a:solidFill>
              <a:schemeClr val="bg1"/>
            </a:solidFill>
            <a:prstDash val="solid"/>
            <a:headEnd type="none" w="med" len="med"/>
            <a:tailEnd type="none" w="lg" len="lg"/>
          </a:ln>
        </p:spPr>
        <p:style>
          <a:lnRef idx="1">
            <a:schemeClr val="accent1"/>
          </a:lnRef>
          <a:fillRef idx="0">
            <a:schemeClr val="accent1"/>
          </a:fillRef>
          <a:effectRef idx="0">
            <a:schemeClr val="accent1"/>
          </a:effectRef>
          <a:fontRef idx="minor">
            <a:schemeClr val="tx1"/>
          </a:fontRef>
        </p:style>
      </p:cxnSp>
      <p:pic>
        <p:nvPicPr>
          <p:cNvPr id="13" name="図 6">
            <a:extLst>
              <a:ext uri="{FF2B5EF4-FFF2-40B4-BE49-F238E27FC236}">
                <a16:creationId xmlns:a16="http://schemas.microsoft.com/office/drawing/2014/main" id="{5BA6A3AA-546C-1AC8-AF49-8D9F867A23D2}"/>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3885" b="12849"/>
          <a:stretch/>
        </p:blipFill>
        <p:spPr bwMode="auto">
          <a:xfrm>
            <a:off x="2286000" y="-781"/>
            <a:ext cx="9906000" cy="523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正方形/長方形 14">
            <a:extLst>
              <a:ext uri="{FF2B5EF4-FFF2-40B4-BE49-F238E27FC236}">
                <a16:creationId xmlns:a16="http://schemas.microsoft.com/office/drawing/2014/main" id="{36F45036-63DA-4879-8B91-099F0E7E7E42}"/>
              </a:ext>
            </a:extLst>
          </p:cNvPr>
          <p:cNvSpPr/>
          <p:nvPr userDrawn="1"/>
        </p:nvSpPr>
        <p:spPr bwMode="gray">
          <a:xfrm>
            <a:off x="0" y="-781"/>
            <a:ext cx="2286000" cy="523394"/>
          </a:xfrm>
          <a:prstGeom prst="rect">
            <a:avLst/>
          </a:prstGeom>
          <a:solidFill>
            <a:srgbClr val="666666"/>
          </a:solidFill>
          <a:ln w="1270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4224791325"/>
      </p:ext>
    </p:extLst>
  </p:cSld>
  <p:clrMapOvr>
    <a:masterClrMapping/>
  </p:clrMapOvr>
  <mc:AlternateContent xmlns:mc="http://schemas.openxmlformats.org/markup-compatibility/2006" xmlns:p14="http://schemas.microsoft.com/office/powerpoint/2010/main">
    <mc:Choice Requires="p14">
      <p:transition p14:dur="10" advClick="0">
        <p:fade/>
      </p:transition>
    </mc:Choice>
    <mc:Fallback xmlns="">
      <p:transition advClick="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3_白紙">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BCC812AE-F0A3-4A6F-A47C-D04C1C47251F}"/>
              </a:ext>
            </a:extLst>
          </p:cNvPr>
          <p:cNvSpPr>
            <a:spLocks noGrp="1"/>
          </p:cNvSpPr>
          <p:nvPr>
            <p:ph type="sldNum" sz="quarter" idx="12"/>
          </p:nvPr>
        </p:nvSpPr>
        <p:spPr>
          <a:xfrm>
            <a:off x="11526983" y="6582067"/>
            <a:ext cx="653936" cy="317501"/>
          </a:xfrm>
        </p:spPr>
        <p:txBody>
          <a:bodyPr/>
          <a:lstStyle/>
          <a:p>
            <a:fld id="{C2DB7713-C8B9-400C-9441-50EEF11B139C}" type="slidenum">
              <a:rPr lang="ja-JP" altLang="en-US" smtClean="0">
                <a:solidFill>
                  <a:prstClr val="black">
                    <a:tint val="75000"/>
                  </a:prstClr>
                </a:solidFill>
              </a:rPr>
              <a:pPr/>
              <a:t>‹#›</a:t>
            </a:fld>
            <a:endParaRPr lang="ja-JP" altLang="en-US">
              <a:solidFill>
                <a:prstClr val="black">
                  <a:tint val="75000"/>
                </a:prstClr>
              </a:solidFill>
            </a:endParaRPr>
          </a:p>
        </p:txBody>
      </p:sp>
      <p:sp>
        <p:nvSpPr>
          <p:cNvPr id="2" name="Footer Placeholder 4">
            <a:extLst>
              <a:ext uri="{FF2B5EF4-FFF2-40B4-BE49-F238E27FC236}">
                <a16:creationId xmlns:a16="http://schemas.microsoft.com/office/drawing/2014/main" id="{2A46868C-093D-8047-BF1C-0DAF8FDAE493}"/>
              </a:ext>
            </a:extLst>
          </p:cNvPr>
          <p:cNvSpPr>
            <a:spLocks noGrp="1"/>
          </p:cNvSpPr>
          <p:nvPr>
            <p:ph type="ftr" sz="quarter" idx="3"/>
          </p:nvPr>
        </p:nvSpPr>
        <p:spPr>
          <a:xfrm>
            <a:off x="9759823" y="6644082"/>
            <a:ext cx="2088913" cy="235485"/>
          </a:xfrm>
          <a:prstGeom prst="rect">
            <a:avLst/>
          </a:prstGeom>
        </p:spPr>
        <p:txBody>
          <a:bodyPr vert="horz" lIns="91440" tIns="45720" rIns="91440" bIns="45720" rtlCol="0" anchor="b" anchorCtr="0"/>
          <a:lstStyle>
            <a:lvl1pPr algn="r">
              <a:defRPr sz="800">
                <a:solidFill>
                  <a:schemeClr val="bg1">
                    <a:lumMod val="50000"/>
                  </a:schemeClr>
                </a:solidFill>
                <a:latin typeface="游ゴシック Light" panose="020B0300000000000000" pitchFamily="50" charset="-128"/>
                <a:ea typeface="游ゴシック Light" panose="020B0300000000000000" pitchFamily="50" charset="-128"/>
              </a:defRPr>
            </a:lvl1pPr>
          </a:lstStyle>
          <a:p>
            <a:r>
              <a:rPr lang="en-US" altLang="ja-JP"/>
              <a:t>© 2018 PLM Revolution Inc.</a:t>
            </a:r>
            <a:endParaRPr lang="ja-JP" altLang="en-US"/>
          </a:p>
        </p:txBody>
      </p:sp>
    </p:spTree>
    <p:extLst>
      <p:ext uri="{BB962C8B-B14F-4D97-AF65-F5344CB8AC3E}">
        <p14:creationId xmlns:p14="http://schemas.microsoft.com/office/powerpoint/2010/main" val="3320637606"/>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1" y="365129"/>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1" y="1825626"/>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2"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ja-JP" altLang="en-US">
              <a:solidFill>
                <a:prstClr val="black">
                  <a:tint val="75000"/>
                </a:prstClr>
              </a:solidFill>
            </a:endParaRPr>
          </a:p>
        </p:txBody>
      </p:sp>
      <p:sp>
        <p:nvSpPr>
          <p:cNvPr id="6" name="Slide Number Placeholder 5"/>
          <p:cNvSpPr>
            <a:spLocks noGrp="1"/>
          </p:cNvSpPr>
          <p:nvPr>
            <p:ph type="sldNum" sz="quarter" idx="4"/>
          </p:nvPr>
        </p:nvSpPr>
        <p:spPr>
          <a:xfrm>
            <a:off x="11689980" y="6492878"/>
            <a:ext cx="49574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DB7713-C8B9-400C-9441-50EEF11B139C}" type="slidenum">
              <a:rPr lang="ja-JP" altLang="en-US" smtClean="0">
                <a:solidFill>
                  <a:prstClr val="black">
                    <a:tint val="75000"/>
                  </a:prstClr>
                </a:solidFill>
              </a:rPr>
              <a:pPr/>
              <a:t>‹#›</a:t>
            </a:fld>
            <a:endParaRPr lang="ja-JP" altLang="en-US">
              <a:solidFill>
                <a:prstClr val="black">
                  <a:tint val="75000"/>
                </a:prstClr>
              </a:solidFill>
            </a:endParaRPr>
          </a:p>
        </p:txBody>
      </p:sp>
      <p:sp>
        <p:nvSpPr>
          <p:cNvPr id="7" name="Footer Placeholder 4">
            <a:extLst>
              <a:ext uri="{FF2B5EF4-FFF2-40B4-BE49-F238E27FC236}">
                <a16:creationId xmlns:a16="http://schemas.microsoft.com/office/drawing/2014/main" id="{8F644B9E-93E5-9FE2-66B7-D0E0626C1121}"/>
              </a:ext>
            </a:extLst>
          </p:cNvPr>
          <p:cNvSpPr>
            <a:spLocks noGrp="1"/>
          </p:cNvSpPr>
          <p:nvPr>
            <p:ph type="ftr" sz="quarter" idx="3"/>
          </p:nvPr>
        </p:nvSpPr>
        <p:spPr>
          <a:xfrm>
            <a:off x="9519569" y="6644082"/>
            <a:ext cx="2088913" cy="235485"/>
          </a:xfrm>
          <a:prstGeom prst="rect">
            <a:avLst/>
          </a:prstGeom>
        </p:spPr>
        <p:txBody>
          <a:bodyPr vert="horz" lIns="91440" tIns="45720" rIns="91440" bIns="45720" rtlCol="0" anchor="b" anchorCtr="0"/>
          <a:lstStyle>
            <a:lvl1pPr algn="r">
              <a:defRPr sz="800">
                <a:solidFill>
                  <a:schemeClr val="bg1">
                    <a:lumMod val="50000"/>
                  </a:schemeClr>
                </a:solidFill>
                <a:latin typeface="游ゴシック Light" panose="020B0300000000000000" pitchFamily="50" charset="-128"/>
                <a:ea typeface="游ゴシック Light" panose="020B0300000000000000" pitchFamily="50" charset="-128"/>
              </a:defRPr>
            </a:lvl1pPr>
          </a:lstStyle>
          <a:p>
            <a:r>
              <a:rPr lang="en-US" altLang="ja-JP"/>
              <a:t>© 2018 PLM Revolution Inc.</a:t>
            </a:r>
            <a:endParaRPr lang="ja-JP" altLang="en-US"/>
          </a:p>
        </p:txBody>
      </p:sp>
    </p:spTree>
    <p:extLst>
      <p:ext uri="{BB962C8B-B14F-4D97-AF65-F5344CB8AC3E}">
        <p14:creationId xmlns:p14="http://schemas.microsoft.com/office/powerpoint/2010/main" val="853830928"/>
      </p:ext>
    </p:extLst>
  </p:cSld>
  <p:clrMap bg1="lt1" tx1="dk1" bg2="lt2" tx2="dk2" accent1="accent1" accent2="accent2" accent3="accent3" accent4="accent4" accent5="accent5" accent6="accent6" hlink="hlink" folHlink="folHlink"/>
  <p:sldLayoutIdLst>
    <p:sldLayoutId id="2147483735" r:id="rId1"/>
    <p:sldLayoutId id="2147483733" r:id="rId2"/>
  </p:sldLayoutIdLst>
  <mc:AlternateContent xmlns:mc="http://schemas.openxmlformats.org/markup-compatibility/2006" xmlns:p14="http://schemas.microsoft.com/office/powerpoint/2010/main">
    <mc:Choice Requires="p14">
      <p:transition p14:dur="10" advClick="0"/>
    </mc:Choice>
    <mc:Fallback xmlns="">
      <p:transition advClick="0"/>
    </mc:Fallback>
  </mc:AlternateContent>
  <p:hf hdr="0" dt="0"/>
  <p:txStyles>
    <p:titleStyle>
      <a:lvl1pPr algn="l" defTabSz="914422" rtl="0" eaLnBrk="1" latinLnBrk="0" hangingPunct="1">
        <a:lnSpc>
          <a:spcPct val="90000"/>
        </a:lnSpc>
        <a:spcBef>
          <a:spcPct val="0"/>
        </a:spcBef>
        <a:buNone/>
        <a:defRPr kumimoji="1" sz="4401" kern="1200">
          <a:solidFill>
            <a:schemeClr val="tx1"/>
          </a:solidFill>
          <a:latin typeface="+mj-lt"/>
          <a:ea typeface="+mj-ea"/>
          <a:cs typeface="+mj-cs"/>
        </a:defRPr>
      </a:lvl1pPr>
    </p:titleStyle>
    <p:bodyStyle>
      <a:lvl1pPr marL="228606" indent="-228606" algn="l" defTabSz="914422"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16" indent="-228606" algn="l" defTabSz="914422"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27" indent="-228606" algn="l" defTabSz="914422"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37" indent="-228606" algn="l" defTabSz="914422"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48" indent="-228606" algn="l" defTabSz="914422"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59" indent="-228606" algn="l" defTabSz="914422"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69" indent="-228606" algn="l" defTabSz="914422"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81" indent="-228606" algn="l" defTabSz="914422"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91" indent="-228606" algn="l" defTabSz="914422"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22" rtl="0" eaLnBrk="1" latinLnBrk="0" hangingPunct="1">
        <a:defRPr kumimoji="1" sz="1800" kern="1200">
          <a:solidFill>
            <a:schemeClr val="tx1"/>
          </a:solidFill>
          <a:latin typeface="+mn-lt"/>
          <a:ea typeface="+mn-ea"/>
          <a:cs typeface="+mn-cs"/>
        </a:defRPr>
      </a:lvl1pPr>
      <a:lvl2pPr marL="457210" algn="l" defTabSz="914422" rtl="0" eaLnBrk="1" latinLnBrk="0" hangingPunct="1">
        <a:defRPr kumimoji="1" sz="1800" kern="1200">
          <a:solidFill>
            <a:schemeClr val="tx1"/>
          </a:solidFill>
          <a:latin typeface="+mn-lt"/>
          <a:ea typeface="+mn-ea"/>
          <a:cs typeface="+mn-cs"/>
        </a:defRPr>
      </a:lvl2pPr>
      <a:lvl3pPr marL="914422" algn="l" defTabSz="914422" rtl="0" eaLnBrk="1" latinLnBrk="0" hangingPunct="1">
        <a:defRPr kumimoji="1" sz="1800" kern="1200">
          <a:solidFill>
            <a:schemeClr val="tx1"/>
          </a:solidFill>
          <a:latin typeface="+mn-lt"/>
          <a:ea typeface="+mn-ea"/>
          <a:cs typeface="+mn-cs"/>
        </a:defRPr>
      </a:lvl3pPr>
      <a:lvl4pPr marL="1371632" algn="l" defTabSz="914422" rtl="0" eaLnBrk="1" latinLnBrk="0" hangingPunct="1">
        <a:defRPr kumimoji="1" sz="1800" kern="1200">
          <a:solidFill>
            <a:schemeClr val="tx1"/>
          </a:solidFill>
          <a:latin typeface="+mn-lt"/>
          <a:ea typeface="+mn-ea"/>
          <a:cs typeface="+mn-cs"/>
        </a:defRPr>
      </a:lvl4pPr>
      <a:lvl5pPr marL="1828843" algn="l" defTabSz="914422" rtl="0" eaLnBrk="1" latinLnBrk="0" hangingPunct="1">
        <a:defRPr kumimoji="1" sz="1800" kern="1200">
          <a:solidFill>
            <a:schemeClr val="tx1"/>
          </a:solidFill>
          <a:latin typeface="+mn-lt"/>
          <a:ea typeface="+mn-ea"/>
          <a:cs typeface="+mn-cs"/>
        </a:defRPr>
      </a:lvl5pPr>
      <a:lvl6pPr marL="2286053" algn="l" defTabSz="914422" rtl="0" eaLnBrk="1" latinLnBrk="0" hangingPunct="1">
        <a:defRPr kumimoji="1" sz="1800" kern="1200">
          <a:solidFill>
            <a:schemeClr val="tx1"/>
          </a:solidFill>
          <a:latin typeface="+mn-lt"/>
          <a:ea typeface="+mn-ea"/>
          <a:cs typeface="+mn-cs"/>
        </a:defRPr>
      </a:lvl6pPr>
      <a:lvl7pPr marL="2743265" algn="l" defTabSz="914422" rtl="0" eaLnBrk="1" latinLnBrk="0" hangingPunct="1">
        <a:defRPr kumimoji="1" sz="1800" kern="1200">
          <a:solidFill>
            <a:schemeClr val="tx1"/>
          </a:solidFill>
          <a:latin typeface="+mn-lt"/>
          <a:ea typeface="+mn-ea"/>
          <a:cs typeface="+mn-cs"/>
        </a:defRPr>
      </a:lvl7pPr>
      <a:lvl8pPr marL="3200475" algn="l" defTabSz="914422" rtl="0" eaLnBrk="1" latinLnBrk="0" hangingPunct="1">
        <a:defRPr kumimoji="1" sz="1800" kern="1200">
          <a:solidFill>
            <a:schemeClr val="tx1"/>
          </a:solidFill>
          <a:latin typeface="+mn-lt"/>
          <a:ea typeface="+mn-ea"/>
          <a:cs typeface="+mn-cs"/>
        </a:defRPr>
      </a:lvl8pPr>
      <a:lvl9pPr marL="3657685" algn="l" defTabSz="914422"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7" name="グループ化 136">
            <a:extLst>
              <a:ext uri="{FF2B5EF4-FFF2-40B4-BE49-F238E27FC236}">
                <a16:creationId xmlns:a16="http://schemas.microsoft.com/office/drawing/2014/main" id="{163B7B35-BFBF-EE25-0B2B-CBD76DB0D8A2}"/>
              </a:ext>
            </a:extLst>
          </p:cNvPr>
          <p:cNvGrpSpPr/>
          <p:nvPr/>
        </p:nvGrpSpPr>
        <p:grpSpPr>
          <a:xfrm>
            <a:off x="9932841" y="1177151"/>
            <a:ext cx="990617" cy="3094082"/>
            <a:chOff x="9932841" y="1076567"/>
            <a:chExt cx="990617" cy="3094082"/>
          </a:xfrm>
        </p:grpSpPr>
        <p:cxnSp>
          <p:nvCxnSpPr>
            <p:cNvPr id="129" name="コネクタ: カギ線 128">
              <a:extLst>
                <a:ext uri="{FF2B5EF4-FFF2-40B4-BE49-F238E27FC236}">
                  <a16:creationId xmlns:a16="http://schemas.microsoft.com/office/drawing/2014/main" id="{40506D00-0865-2687-32A4-050D78C86284}"/>
                </a:ext>
              </a:extLst>
            </p:cNvPr>
            <p:cNvCxnSpPr>
              <a:cxnSpLocks/>
              <a:stCxn id="67" idx="0"/>
            </p:cNvCxnSpPr>
            <p:nvPr/>
          </p:nvCxnSpPr>
          <p:spPr bwMode="gray">
            <a:xfrm rot="5400000" flipH="1" flipV="1">
              <a:off x="10079978" y="1091682"/>
              <a:ext cx="355163" cy="649438"/>
            </a:xfrm>
            <a:prstGeom prst="bentConnector2">
              <a:avLst/>
            </a:prstGeom>
            <a:ln w="28575">
              <a:solidFill>
                <a:schemeClr val="accent6">
                  <a:lumMod val="75000"/>
                  <a:lumOff val="25000"/>
                </a:schemeClr>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27" name="四角形: 角を丸くする 126">
              <a:extLst>
                <a:ext uri="{FF2B5EF4-FFF2-40B4-BE49-F238E27FC236}">
                  <a16:creationId xmlns:a16="http://schemas.microsoft.com/office/drawing/2014/main" id="{8FA60862-6605-161E-C3C3-1B6D074C6F76}"/>
                </a:ext>
              </a:extLst>
            </p:cNvPr>
            <p:cNvSpPr/>
            <p:nvPr/>
          </p:nvSpPr>
          <p:spPr bwMode="gray">
            <a:xfrm>
              <a:off x="10554880" y="1076567"/>
              <a:ext cx="368578" cy="3094082"/>
            </a:xfrm>
            <a:prstGeom prst="roundRect">
              <a:avLst>
                <a:gd name="adj" fmla="val 7217"/>
              </a:avLst>
            </a:prstGeom>
            <a:noFill/>
            <a:ln w="1270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vert="eaVert" rtlCol="0" anchor="ctr"/>
            <a:lstStyle/>
            <a:p>
              <a:r>
                <a:rPr lang="ja-JP" altLang="en-US" sz="1600" b="1">
                  <a:solidFill>
                    <a:schemeClr val="accent6">
                      <a:lumMod val="90000"/>
                      <a:lumOff val="10000"/>
                    </a:schemeClr>
                  </a:solidFill>
                  <a:latin typeface="游ゴシック" panose="020B0400000000000000" pitchFamily="50" charset="-128"/>
                  <a:ea typeface="游ゴシック" panose="020B0400000000000000" pitchFamily="50" charset="-128"/>
                </a:rPr>
                <a:t>❖ 運用と仕組みの整合性を管理</a:t>
              </a:r>
              <a:endParaRPr kumimoji="1" lang="ja-JP" altLang="en-US" sz="1600" b="1">
                <a:solidFill>
                  <a:schemeClr val="accent6">
                    <a:lumMod val="90000"/>
                    <a:lumOff val="10000"/>
                  </a:schemeClr>
                </a:solidFill>
                <a:latin typeface="游ゴシック" panose="020B0400000000000000" pitchFamily="50" charset="-128"/>
                <a:ea typeface="游ゴシック" panose="020B0400000000000000" pitchFamily="50" charset="-128"/>
              </a:endParaRPr>
            </a:p>
          </p:txBody>
        </p:sp>
      </p:grpSp>
      <p:grpSp>
        <p:nvGrpSpPr>
          <p:cNvPr id="125" name="グループ化 124">
            <a:extLst>
              <a:ext uri="{FF2B5EF4-FFF2-40B4-BE49-F238E27FC236}">
                <a16:creationId xmlns:a16="http://schemas.microsoft.com/office/drawing/2014/main" id="{F1F0CCF3-D0EB-F40C-0D81-B4442FAE3CF7}"/>
              </a:ext>
            </a:extLst>
          </p:cNvPr>
          <p:cNvGrpSpPr/>
          <p:nvPr/>
        </p:nvGrpSpPr>
        <p:grpSpPr>
          <a:xfrm>
            <a:off x="1528821" y="1339403"/>
            <a:ext cx="7514425" cy="4336231"/>
            <a:chOff x="505114" y="1238818"/>
            <a:chExt cx="7514425" cy="4336231"/>
          </a:xfrm>
        </p:grpSpPr>
        <p:grpSp>
          <p:nvGrpSpPr>
            <p:cNvPr id="124" name="グループ化 123">
              <a:extLst>
                <a:ext uri="{FF2B5EF4-FFF2-40B4-BE49-F238E27FC236}">
                  <a16:creationId xmlns:a16="http://schemas.microsoft.com/office/drawing/2014/main" id="{9386687C-7684-6E86-A4A6-01165293DA81}"/>
                </a:ext>
              </a:extLst>
            </p:cNvPr>
            <p:cNvGrpSpPr/>
            <p:nvPr/>
          </p:nvGrpSpPr>
          <p:grpSpPr>
            <a:xfrm>
              <a:off x="505114" y="1238818"/>
              <a:ext cx="7514425" cy="4336231"/>
              <a:chOff x="505114" y="1238818"/>
              <a:chExt cx="7514425" cy="4336231"/>
            </a:xfrm>
          </p:grpSpPr>
          <p:grpSp>
            <p:nvGrpSpPr>
              <p:cNvPr id="80" name="グループ化 79">
                <a:extLst>
                  <a:ext uri="{FF2B5EF4-FFF2-40B4-BE49-F238E27FC236}">
                    <a16:creationId xmlns:a16="http://schemas.microsoft.com/office/drawing/2014/main" id="{9EFC9AD4-1D1D-43B5-AB35-F3A10D8C5B2B}"/>
                  </a:ext>
                </a:extLst>
              </p:cNvPr>
              <p:cNvGrpSpPr/>
              <p:nvPr/>
            </p:nvGrpSpPr>
            <p:grpSpPr>
              <a:xfrm>
                <a:off x="967212" y="1238818"/>
                <a:ext cx="7052327" cy="4336231"/>
                <a:chOff x="586211" y="1272635"/>
                <a:chExt cx="7052327" cy="4336231"/>
              </a:xfrm>
            </p:grpSpPr>
            <p:cxnSp>
              <p:nvCxnSpPr>
                <p:cNvPr id="76" name="コネクタ: カギ線 75">
                  <a:extLst>
                    <a:ext uri="{FF2B5EF4-FFF2-40B4-BE49-F238E27FC236}">
                      <a16:creationId xmlns:a16="http://schemas.microsoft.com/office/drawing/2014/main" id="{A34C0DE6-38B2-4D00-979A-BD39F5C8032D}"/>
                    </a:ext>
                  </a:extLst>
                </p:cNvPr>
                <p:cNvCxnSpPr>
                  <a:cxnSpLocks/>
                  <a:stCxn id="74" idx="1"/>
                </p:cNvCxnSpPr>
                <p:nvPr/>
              </p:nvCxnSpPr>
              <p:spPr bwMode="gray">
                <a:xfrm rot="10800000" flipV="1">
                  <a:off x="586211" y="1434217"/>
                  <a:ext cx="657629" cy="4174649"/>
                </a:xfrm>
                <a:prstGeom prst="bentConnector2">
                  <a:avLst/>
                </a:prstGeom>
                <a:ln w="28575">
                  <a:solidFill>
                    <a:srgbClr val="C00000"/>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4" name="テキスト ボックス 73">
                  <a:extLst>
                    <a:ext uri="{FF2B5EF4-FFF2-40B4-BE49-F238E27FC236}">
                      <a16:creationId xmlns:a16="http://schemas.microsoft.com/office/drawing/2014/main" id="{7CDAF29D-4385-4134-8324-63B015541649}"/>
                    </a:ext>
                  </a:extLst>
                </p:cNvPr>
                <p:cNvSpPr txBox="1"/>
                <p:nvPr/>
              </p:nvSpPr>
              <p:spPr bwMode="auto">
                <a:xfrm>
                  <a:off x="1243839" y="1272635"/>
                  <a:ext cx="6394699"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l" eaLnBrk="1" fontAlgn="base" hangingPunct="1">
                    <a:spcBef>
                      <a:spcPct val="0"/>
                    </a:spcBef>
                    <a:spcAft>
                      <a:spcPct val="0"/>
                    </a:spcAft>
                  </a:pPr>
                  <a:r>
                    <a:rPr lang="ja-JP" altLang="en-US" sz="1500" b="1">
                      <a:solidFill>
                        <a:schemeClr val="accent2">
                          <a:lumMod val="75000"/>
                          <a:lumOff val="25000"/>
                        </a:schemeClr>
                      </a:solidFill>
                      <a:latin typeface="游ゴシック" panose="020B0400000000000000" pitchFamily="50" charset="-128"/>
                      <a:ea typeface="游ゴシック" panose="020B0400000000000000" pitchFamily="50" charset="-128"/>
                    </a:rPr>
                    <a:t>❖ </a:t>
                  </a:r>
                  <a:r>
                    <a:rPr lang="ja-JP" altLang="en-US" sz="1500" b="1">
                      <a:solidFill>
                        <a:srgbClr val="C00000"/>
                      </a:solidFill>
                      <a:latin typeface="游ゴシック" panose="020B0400000000000000" pitchFamily="50" charset="-128"/>
                      <a:ea typeface="游ゴシック" panose="020B0400000000000000" pitchFamily="50" charset="-128"/>
                    </a:rPr>
                    <a:t>ツール</a:t>
                  </a:r>
                  <a:r>
                    <a:rPr lang="en-US" altLang="ja-JP" sz="1500" b="1">
                      <a:solidFill>
                        <a:srgbClr val="C00000"/>
                      </a:solidFill>
                      <a:latin typeface="游ゴシック" panose="020B0400000000000000" pitchFamily="50" charset="-128"/>
                      <a:ea typeface="游ゴシック" panose="020B0400000000000000" pitchFamily="50" charset="-128"/>
                    </a:rPr>
                    <a:t>/</a:t>
                  </a:r>
                  <a:r>
                    <a:rPr lang="ja-JP" altLang="en-US" sz="1500" b="1">
                      <a:solidFill>
                        <a:srgbClr val="C00000"/>
                      </a:solidFill>
                      <a:latin typeface="游ゴシック" panose="020B0400000000000000" pitchFamily="50" charset="-128"/>
                      <a:ea typeface="游ゴシック" panose="020B0400000000000000" pitchFamily="50" charset="-128"/>
                    </a:rPr>
                    <a:t>設備</a:t>
                  </a:r>
                  <a:r>
                    <a:rPr lang="en-US" altLang="ja-JP" sz="1500" b="1">
                      <a:solidFill>
                        <a:srgbClr val="C00000"/>
                      </a:solidFill>
                      <a:latin typeface="游ゴシック" panose="020B0400000000000000" pitchFamily="50" charset="-128"/>
                      <a:ea typeface="游ゴシック" panose="020B0400000000000000" pitchFamily="50" charset="-128"/>
                    </a:rPr>
                    <a:t>/</a:t>
                  </a:r>
                  <a:r>
                    <a:rPr lang="ja-JP" altLang="en-US" sz="1500" b="1">
                      <a:solidFill>
                        <a:srgbClr val="C00000"/>
                      </a:solidFill>
                      <a:latin typeface="游ゴシック" panose="020B0400000000000000" pitchFamily="50" charset="-128"/>
                      <a:ea typeface="游ゴシック" panose="020B0400000000000000" pitchFamily="50" charset="-128"/>
                    </a:rPr>
                    <a:t>機能</a:t>
                  </a:r>
                  <a:r>
                    <a:rPr lang="en-US" altLang="ja-JP" sz="1500" b="1">
                      <a:solidFill>
                        <a:srgbClr val="C00000"/>
                      </a:solidFill>
                      <a:latin typeface="游ゴシック" panose="020B0400000000000000" pitchFamily="50" charset="-128"/>
                      <a:ea typeface="游ゴシック" panose="020B0400000000000000" pitchFamily="50" charset="-128"/>
                    </a:rPr>
                    <a:t>‥</a:t>
                  </a:r>
                  <a:r>
                    <a:rPr lang="ja-JP" altLang="en-US" sz="1500" b="1">
                      <a:solidFill>
                        <a:srgbClr val="C00000"/>
                      </a:solidFill>
                      <a:latin typeface="游ゴシック" panose="020B0400000000000000" pitchFamily="50" charset="-128"/>
                      <a:ea typeface="游ゴシック" panose="020B0400000000000000" pitchFamily="50" charset="-128"/>
                    </a:rPr>
                    <a:t>を運用していくために必要な規定やルールを設定</a:t>
                  </a:r>
                  <a:endParaRPr lang="ja-JP" altLang="en-US" sz="1500" b="1" dirty="0">
                    <a:solidFill>
                      <a:srgbClr val="C00000"/>
                    </a:solidFill>
                    <a:latin typeface="游ゴシック" panose="020B0400000000000000" pitchFamily="50" charset="-128"/>
                    <a:ea typeface="游ゴシック" panose="020B0400000000000000" pitchFamily="50" charset="-128"/>
                  </a:endParaRPr>
                </a:p>
              </p:txBody>
            </p:sp>
          </p:grpSp>
          <p:sp>
            <p:nvSpPr>
              <p:cNvPr id="18" name="円/楕円 27660">
                <a:extLst>
                  <a:ext uri="{FF2B5EF4-FFF2-40B4-BE49-F238E27FC236}">
                    <a16:creationId xmlns:a16="http://schemas.microsoft.com/office/drawing/2014/main" id="{69F8095E-1CBB-4D92-91C4-F478156C8CDE}"/>
                  </a:ext>
                </a:extLst>
              </p:cNvPr>
              <p:cNvSpPr/>
              <p:nvPr/>
            </p:nvSpPr>
            <p:spPr>
              <a:xfrm>
                <a:off x="505114" y="1615877"/>
                <a:ext cx="927702" cy="457200"/>
              </a:xfrm>
              <a:prstGeom prst="ellipse">
                <a:avLst/>
              </a:prstGeom>
              <a:solidFill>
                <a:schemeClr val="accent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ja-JP" altLang="en-US" b="1" dirty="0">
                  <a:solidFill>
                    <a:schemeClr val="tx1"/>
                  </a:solidFill>
                  <a:latin typeface="游ゴシック" panose="020B0400000000000000" pitchFamily="50" charset="-128"/>
                  <a:ea typeface="游ゴシック" panose="020B0400000000000000" pitchFamily="50" charset="-128"/>
                </a:endParaRPr>
              </a:p>
            </p:txBody>
          </p:sp>
        </p:grpSp>
        <p:sp>
          <p:nvSpPr>
            <p:cNvPr id="3" name="円/楕円 27660">
              <a:extLst>
                <a:ext uri="{FF2B5EF4-FFF2-40B4-BE49-F238E27FC236}">
                  <a16:creationId xmlns:a16="http://schemas.microsoft.com/office/drawing/2014/main" id="{95771472-8AE2-53D7-69AA-01319D44FDDD}"/>
                </a:ext>
              </a:extLst>
            </p:cNvPr>
            <p:cNvSpPr/>
            <p:nvPr/>
          </p:nvSpPr>
          <p:spPr>
            <a:xfrm>
              <a:off x="510949" y="1648908"/>
              <a:ext cx="927702" cy="4572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運用</a:t>
              </a:r>
            </a:p>
          </p:txBody>
        </p:sp>
      </p:grpSp>
      <p:sp>
        <p:nvSpPr>
          <p:cNvPr id="5" name="二等辺三角形 4">
            <a:extLst>
              <a:ext uri="{FF2B5EF4-FFF2-40B4-BE49-F238E27FC236}">
                <a16:creationId xmlns:a16="http://schemas.microsoft.com/office/drawing/2014/main" id="{9397987F-4D0F-4AB3-8B9B-B2178251C927}"/>
              </a:ext>
            </a:extLst>
          </p:cNvPr>
          <p:cNvSpPr/>
          <p:nvPr/>
        </p:nvSpPr>
        <p:spPr>
          <a:xfrm rot="10800000">
            <a:off x="2774505" y="2236504"/>
            <a:ext cx="6577927" cy="3430117"/>
          </a:xfrm>
          <a:prstGeom prst="triangle">
            <a:avLst>
              <a:gd name="adj" fmla="val 100000"/>
            </a:avLst>
          </a:prstGeom>
          <a:solidFill>
            <a:schemeClr val="accent4">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00" dirty="0">
              <a:solidFill>
                <a:schemeClr val="tx1"/>
              </a:solidFill>
              <a:latin typeface="游ゴシック" panose="020B0400000000000000" pitchFamily="50" charset="-128"/>
              <a:ea typeface="游ゴシック" panose="020B0400000000000000" pitchFamily="50" charset="-128"/>
            </a:endParaRPr>
          </a:p>
        </p:txBody>
      </p:sp>
      <p:sp>
        <p:nvSpPr>
          <p:cNvPr id="4" name="二等辺三角形 3">
            <a:extLst>
              <a:ext uri="{FF2B5EF4-FFF2-40B4-BE49-F238E27FC236}">
                <a16:creationId xmlns:a16="http://schemas.microsoft.com/office/drawing/2014/main" id="{05428296-1CA4-4D38-99E5-C41454A11AF2}"/>
              </a:ext>
            </a:extLst>
          </p:cNvPr>
          <p:cNvSpPr/>
          <p:nvPr/>
        </p:nvSpPr>
        <p:spPr>
          <a:xfrm>
            <a:off x="2788553" y="2245518"/>
            <a:ext cx="6601910" cy="3430117"/>
          </a:xfrm>
          <a:prstGeom prst="triangle">
            <a:avLst>
              <a:gd name="adj" fmla="val 100000"/>
            </a:avLst>
          </a:prstGeom>
          <a:solidFill>
            <a:schemeClr val="accent1">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00" dirty="0">
              <a:solidFill>
                <a:schemeClr val="tx1"/>
              </a:solidFill>
              <a:latin typeface="游ゴシック" panose="020B0400000000000000" pitchFamily="50" charset="-128"/>
              <a:ea typeface="游ゴシック" panose="020B0400000000000000" pitchFamily="50" charset="-128"/>
            </a:endParaRPr>
          </a:p>
        </p:txBody>
      </p:sp>
      <p:grpSp>
        <p:nvGrpSpPr>
          <p:cNvPr id="99" name="グループ化 98">
            <a:extLst>
              <a:ext uri="{FF2B5EF4-FFF2-40B4-BE49-F238E27FC236}">
                <a16:creationId xmlns:a16="http://schemas.microsoft.com/office/drawing/2014/main" id="{88503FFE-A979-873B-3298-CEBC42D18868}"/>
              </a:ext>
            </a:extLst>
          </p:cNvPr>
          <p:cNvGrpSpPr/>
          <p:nvPr/>
        </p:nvGrpSpPr>
        <p:grpSpPr>
          <a:xfrm>
            <a:off x="1990918" y="1116351"/>
            <a:ext cx="8557788" cy="4956840"/>
            <a:chOff x="967212" y="1087685"/>
            <a:chExt cx="8557788" cy="4956840"/>
          </a:xfrm>
        </p:grpSpPr>
        <p:cxnSp>
          <p:nvCxnSpPr>
            <p:cNvPr id="51" name="直線コネクタ 50">
              <a:extLst>
                <a:ext uri="{FF2B5EF4-FFF2-40B4-BE49-F238E27FC236}">
                  <a16:creationId xmlns:a16="http://schemas.microsoft.com/office/drawing/2014/main" id="{5CABB63F-C85B-413B-939C-7238CE4EE5B3}"/>
                </a:ext>
              </a:extLst>
            </p:cNvPr>
            <p:cNvCxnSpPr>
              <a:cxnSpLocks/>
            </p:cNvCxnSpPr>
            <p:nvPr/>
          </p:nvCxnSpPr>
          <p:spPr bwMode="gray">
            <a:xfrm flipV="1">
              <a:off x="967212" y="1916083"/>
              <a:ext cx="7933861" cy="4128442"/>
            </a:xfrm>
            <a:prstGeom prst="line">
              <a:avLst/>
            </a:prstGeom>
            <a:noFill/>
            <a:ln w="190500" algn="ctr">
              <a:solidFill>
                <a:schemeClr val="accent6">
                  <a:lumMod val="75000"/>
                  <a:lumOff val="25000"/>
                </a:schemeClr>
              </a:solidFill>
              <a:round/>
              <a:headEnd/>
              <a:tailEnd/>
            </a:ln>
            <a:extLst>
              <a:ext uri="{909E8E84-426E-40DD-AFC4-6F175D3DCCD1}">
                <a14:hiddenFill xmlns:a14="http://schemas.microsoft.com/office/drawing/2010/main">
                  <a:noFill/>
                </a14:hiddenFill>
              </a:ext>
            </a:extLst>
          </p:spPr>
        </p:cxnSp>
        <p:sp>
          <p:nvSpPr>
            <p:cNvPr id="67" name="四角形: 角を丸くする 66">
              <a:extLst>
                <a:ext uri="{FF2B5EF4-FFF2-40B4-BE49-F238E27FC236}">
                  <a16:creationId xmlns:a16="http://schemas.microsoft.com/office/drawing/2014/main" id="{E7ED2F50-3A8D-4A98-9125-C07CD174FDA9}"/>
                </a:ext>
              </a:extLst>
            </p:cNvPr>
            <p:cNvSpPr/>
            <p:nvPr/>
          </p:nvSpPr>
          <p:spPr bwMode="gray">
            <a:xfrm>
              <a:off x="8366757" y="1665900"/>
              <a:ext cx="1084754" cy="553339"/>
            </a:xfrm>
            <a:prstGeom prst="roundRect">
              <a:avLst/>
            </a:prstGeom>
            <a:solidFill>
              <a:schemeClr val="accent6">
                <a:lumMod val="90000"/>
                <a:lumOff val="10000"/>
              </a:schemeClr>
            </a:solidFill>
            <a:ln w="63500">
              <a:solidFill>
                <a:srgbClr val="92D050"/>
              </a:solidFill>
              <a:prstDash val="solid"/>
              <a:headEnd type="triangle" w="med" len="lg"/>
              <a:tailEnd type="triangle" w="med"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latin typeface="游ゴシック" panose="020B0400000000000000" pitchFamily="50" charset="-128"/>
                <a:ea typeface="游ゴシック" panose="020B0400000000000000" pitchFamily="50" charset="-128"/>
              </a:endParaRPr>
            </a:p>
          </p:txBody>
        </p:sp>
        <p:sp>
          <p:nvSpPr>
            <p:cNvPr id="68" name="正方形/長方形 67">
              <a:extLst>
                <a:ext uri="{FF2B5EF4-FFF2-40B4-BE49-F238E27FC236}">
                  <a16:creationId xmlns:a16="http://schemas.microsoft.com/office/drawing/2014/main" id="{DBEAA159-6F86-49B4-8A9A-B47ADCA16066}"/>
                </a:ext>
              </a:extLst>
            </p:cNvPr>
            <p:cNvSpPr/>
            <p:nvPr/>
          </p:nvSpPr>
          <p:spPr bwMode="gray">
            <a:xfrm>
              <a:off x="8295665" y="1682369"/>
              <a:ext cx="1229335" cy="558745"/>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1300" b="1" dirty="0">
                  <a:solidFill>
                    <a:schemeClr val="bg1"/>
                  </a:solidFill>
                  <a:latin typeface="游ゴシック" panose="020B0400000000000000" pitchFamily="50" charset="-128"/>
                  <a:ea typeface="游ゴシック" panose="020B0400000000000000" pitchFamily="50" charset="-128"/>
                </a:rPr>
                <a:t>運用世代</a:t>
              </a:r>
              <a:endParaRPr lang="en-US" altLang="ja-JP" sz="1300" b="1" dirty="0">
                <a:solidFill>
                  <a:schemeClr val="bg1"/>
                </a:solidFill>
                <a:latin typeface="游ゴシック" panose="020B0400000000000000" pitchFamily="50" charset="-128"/>
                <a:ea typeface="游ゴシック" panose="020B0400000000000000" pitchFamily="50" charset="-128"/>
              </a:endParaRPr>
            </a:p>
            <a:p>
              <a:pPr algn="ctr"/>
              <a:r>
                <a:rPr lang="ja-JP" altLang="en-US" sz="1300" b="1" dirty="0">
                  <a:solidFill>
                    <a:schemeClr val="bg1"/>
                  </a:solidFill>
                  <a:latin typeface="游ゴシック" panose="020B0400000000000000" pitchFamily="50" charset="-128"/>
                  <a:ea typeface="游ゴシック" panose="020B0400000000000000" pitchFamily="50" charset="-128"/>
                </a:rPr>
                <a:t>管理テーブル</a:t>
              </a:r>
            </a:p>
          </p:txBody>
        </p:sp>
        <p:sp>
          <p:nvSpPr>
            <p:cNvPr id="20" name="円/楕円 167">
              <a:extLst>
                <a:ext uri="{FF2B5EF4-FFF2-40B4-BE49-F238E27FC236}">
                  <a16:creationId xmlns:a16="http://schemas.microsoft.com/office/drawing/2014/main" id="{AE4E9516-BE82-4595-B9C8-8C177078D3CD}"/>
                </a:ext>
              </a:extLst>
            </p:cNvPr>
            <p:cNvSpPr/>
            <p:nvPr/>
          </p:nvSpPr>
          <p:spPr>
            <a:xfrm>
              <a:off x="8460819" y="1087685"/>
              <a:ext cx="927702" cy="4572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ja-JP" altLang="en-US" b="1" dirty="0">
                <a:solidFill>
                  <a:schemeClr val="bg1"/>
                </a:solidFill>
                <a:latin typeface="游ゴシック" panose="020B0400000000000000" pitchFamily="50" charset="-128"/>
                <a:ea typeface="游ゴシック" panose="020B0400000000000000" pitchFamily="50" charset="-128"/>
              </a:endParaRPr>
            </a:p>
          </p:txBody>
        </p:sp>
        <p:sp>
          <p:nvSpPr>
            <p:cNvPr id="31" name="円/楕円 167">
              <a:extLst>
                <a:ext uri="{FF2B5EF4-FFF2-40B4-BE49-F238E27FC236}">
                  <a16:creationId xmlns:a16="http://schemas.microsoft.com/office/drawing/2014/main" id="{E2958E97-8FBD-BAEB-75B8-6DCECA1E2CE9}"/>
                </a:ext>
              </a:extLst>
            </p:cNvPr>
            <p:cNvSpPr/>
            <p:nvPr/>
          </p:nvSpPr>
          <p:spPr>
            <a:xfrm>
              <a:off x="8448705" y="1087968"/>
              <a:ext cx="927702" cy="4572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b="1" dirty="0">
                  <a:solidFill>
                    <a:schemeClr val="bg1"/>
                  </a:solidFill>
                  <a:latin typeface="游ゴシック" panose="020B0400000000000000" pitchFamily="50" charset="-128"/>
                  <a:ea typeface="游ゴシック" panose="020B0400000000000000" pitchFamily="50" charset="-128"/>
                </a:rPr>
                <a:t>管理</a:t>
              </a:r>
            </a:p>
          </p:txBody>
        </p:sp>
      </p:grpSp>
      <p:grpSp>
        <p:nvGrpSpPr>
          <p:cNvPr id="122" name="グループ化 121">
            <a:extLst>
              <a:ext uri="{FF2B5EF4-FFF2-40B4-BE49-F238E27FC236}">
                <a16:creationId xmlns:a16="http://schemas.microsoft.com/office/drawing/2014/main" id="{CA1B3856-16E6-594F-5196-941896D90E1F}"/>
              </a:ext>
            </a:extLst>
          </p:cNvPr>
          <p:cNvGrpSpPr/>
          <p:nvPr/>
        </p:nvGrpSpPr>
        <p:grpSpPr>
          <a:xfrm>
            <a:off x="2475127" y="5062226"/>
            <a:ext cx="1550238" cy="898286"/>
            <a:chOff x="1451421" y="4961642"/>
            <a:chExt cx="1550238" cy="898286"/>
          </a:xfrm>
        </p:grpSpPr>
        <p:sp>
          <p:nvSpPr>
            <p:cNvPr id="55" name="正方形/長方形 54">
              <a:extLst>
                <a:ext uri="{FF2B5EF4-FFF2-40B4-BE49-F238E27FC236}">
                  <a16:creationId xmlns:a16="http://schemas.microsoft.com/office/drawing/2014/main" id="{78A7236A-2888-46EB-8D5F-A5E5B7ACF718}"/>
                </a:ext>
              </a:extLst>
            </p:cNvPr>
            <p:cNvSpPr/>
            <p:nvPr/>
          </p:nvSpPr>
          <p:spPr>
            <a:xfrm>
              <a:off x="1804740" y="4967670"/>
              <a:ext cx="1080161" cy="579847"/>
            </a:xfrm>
            <a:prstGeom prst="rect">
              <a:avLst/>
            </a:prstGeom>
            <a:solidFill>
              <a:schemeClr val="tx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ja-JP" altLang="en-US" sz="1200" b="1" dirty="0">
                <a:latin typeface="游ゴシック" panose="020B0400000000000000" pitchFamily="50" charset="-128"/>
                <a:ea typeface="游ゴシック" panose="020B0400000000000000" pitchFamily="50" charset="-128"/>
              </a:endParaRPr>
            </a:p>
          </p:txBody>
        </p:sp>
        <p:grpSp>
          <p:nvGrpSpPr>
            <p:cNvPr id="87" name="グループ化 86">
              <a:extLst>
                <a:ext uri="{FF2B5EF4-FFF2-40B4-BE49-F238E27FC236}">
                  <a16:creationId xmlns:a16="http://schemas.microsoft.com/office/drawing/2014/main" id="{D886A753-CC6A-97DD-A283-BF4D7119083F}"/>
                </a:ext>
              </a:extLst>
            </p:cNvPr>
            <p:cNvGrpSpPr/>
            <p:nvPr/>
          </p:nvGrpSpPr>
          <p:grpSpPr>
            <a:xfrm>
              <a:off x="1451421" y="4961642"/>
              <a:ext cx="1550238" cy="898286"/>
              <a:chOff x="1451421" y="5033560"/>
              <a:chExt cx="1550238" cy="898286"/>
            </a:xfrm>
          </p:grpSpPr>
          <p:cxnSp>
            <p:nvCxnSpPr>
              <p:cNvPr id="28" name="直線コネクタ 27">
                <a:extLst>
                  <a:ext uri="{FF2B5EF4-FFF2-40B4-BE49-F238E27FC236}">
                    <a16:creationId xmlns:a16="http://schemas.microsoft.com/office/drawing/2014/main" id="{F2E19703-1C36-4B91-9AD4-AAFE15E449D8}"/>
                  </a:ext>
                </a:extLst>
              </p:cNvPr>
              <p:cNvCxnSpPr>
                <a:cxnSpLocks/>
                <a:stCxn id="6" idx="0"/>
                <a:endCxn id="55" idx="2"/>
              </p:cNvCxnSpPr>
              <p:nvPr/>
            </p:nvCxnSpPr>
            <p:spPr bwMode="gray">
              <a:xfrm flipV="1">
                <a:off x="2340634" y="5619435"/>
                <a:ext cx="4187" cy="312411"/>
              </a:xfrm>
              <a:prstGeom prst="line">
                <a:avLst/>
              </a:prstGeom>
              <a:ln w="25400">
                <a:solidFill>
                  <a:schemeClr val="bg1">
                    <a:lumMod val="50000"/>
                  </a:schemeClr>
                </a:solidFill>
                <a:prstDash val="sysDot"/>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54" name="直線コネクタ 53">
                <a:extLst>
                  <a:ext uri="{FF2B5EF4-FFF2-40B4-BE49-F238E27FC236}">
                    <a16:creationId xmlns:a16="http://schemas.microsoft.com/office/drawing/2014/main" id="{407C88C7-6B11-449D-BCA6-06E9644192B7}"/>
                  </a:ext>
                </a:extLst>
              </p:cNvPr>
              <p:cNvCxnSpPr>
                <a:cxnSpLocks/>
              </p:cNvCxnSpPr>
              <p:nvPr/>
            </p:nvCxnSpPr>
            <p:spPr bwMode="gray">
              <a:xfrm>
                <a:off x="1451421" y="5310672"/>
                <a:ext cx="358539" cy="0"/>
              </a:xfrm>
              <a:prstGeom prst="line">
                <a:avLst/>
              </a:prstGeom>
              <a:ln w="25400">
                <a:solidFill>
                  <a:schemeClr val="bg1">
                    <a:lumMod val="50000"/>
                  </a:schemeClr>
                </a:solidFill>
                <a:prstDash val="sysDot"/>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56" name="正方形/長方形 55">
                <a:extLst>
                  <a:ext uri="{FF2B5EF4-FFF2-40B4-BE49-F238E27FC236}">
                    <a16:creationId xmlns:a16="http://schemas.microsoft.com/office/drawing/2014/main" id="{564A09C0-166C-4954-AA2D-D08C40C07564}"/>
                  </a:ext>
                </a:extLst>
              </p:cNvPr>
              <p:cNvSpPr/>
              <p:nvPr/>
            </p:nvSpPr>
            <p:spPr bwMode="gray">
              <a:xfrm>
                <a:off x="1772858" y="5033560"/>
                <a:ext cx="1228801" cy="5798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1300" b="1" dirty="0">
                    <a:latin typeface="游ゴシック" panose="020B0400000000000000" pitchFamily="50" charset="-128"/>
                    <a:ea typeface="游ゴシック" panose="020B0400000000000000" pitchFamily="50" charset="-128"/>
                  </a:rPr>
                  <a:t>仕様</a:t>
                </a:r>
                <a:endParaRPr lang="en-US" altLang="ja-JP" sz="1300" b="1" dirty="0">
                  <a:latin typeface="游ゴシック" panose="020B0400000000000000" pitchFamily="50" charset="-128"/>
                  <a:ea typeface="游ゴシック" panose="020B0400000000000000" pitchFamily="50" charset="-128"/>
                </a:endParaRPr>
              </a:p>
              <a:p>
                <a:pPr algn="ctr"/>
                <a:r>
                  <a:rPr lang="ja-JP" altLang="en-US" sz="1300" b="1" dirty="0">
                    <a:latin typeface="游ゴシック" panose="020B0400000000000000" pitchFamily="50" charset="-128"/>
                    <a:ea typeface="游ゴシック" panose="020B0400000000000000" pitchFamily="50" charset="-128"/>
                  </a:rPr>
                  <a:t>設定テーブル</a:t>
                </a:r>
              </a:p>
            </p:txBody>
          </p:sp>
        </p:grpSp>
      </p:grpSp>
      <p:grpSp>
        <p:nvGrpSpPr>
          <p:cNvPr id="102" name="グループ化 101">
            <a:extLst>
              <a:ext uri="{FF2B5EF4-FFF2-40B4-BE49-F238E27FC236}">
                <a16:creationId xmlns:a16="http://schemas.microsoft.com/office/drawing/2014/main" id="{E1E19EFC-C9EF-7055-120F-040ADC852D13}"/>
              </a:ext>
            </a:extLst>
          </p:cNvPr>
          <p:cNvGrpSpPr/>
          <p:nvPr/>
        </p:nvGrpSpPr>
        <p:grpSpPr>
          <a:xfrm>
            <a:off x="2479811" y="4484953"/>
            <a:ext cx="2662288" cy="1479184"/>
            <a:chOff x="1456105" y="4456286"/>
            <a:chExt cx="2662288" cy="1479184"/>
          </a:xfrm>
        </p:grpSpPr>
        <p:sp>
          <p:nvSpPr>
            <p:cNvPr id="57" name="正方形/長方形 56">
              <a:extLst>
                <a:ext uri="{FF2B5EF4-FFF2-40B4-BE49-F238E27FC236}">
                  <a16:creationId xmlns:a16="http://schemas.microsoft.com/office/drawing/2014/main" id="{687EE3DE-98CB-4AF0-B3D2-339C7CB94CAF}"/>
                </a:ext>
              </a:extLst>
            </p:cNvPr>
            <p:cNvSpPr/>
            <p:nvPr/>
          </p:nvSpPr>
          <p:spPr>
            <a:xfrm>
              <a:off x="2928308" y="4456286"/>
              <a:ext cx="1074089" cy="559861"/>
            </a:xfrm>
            <a:prstGeom prst="rect">
              <a:avLst/>
            </a:prstGeom>
            <a:solidFill>
              <a:schemeClr val="tx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ja-JP" altLang="en-US" sz="1200" b="1" dirty="0">
                <a:solidFill>
                  <a:schemeClr val="bg1"/>
                </a:solidFill>
                <a:latin typeface="游ゴシック" panose="020B0400000000000000" pitchFamily="50" charset="-128"/>
                <a:ea typeface="游ゴシック" panose="020B0400000000000000" pitchFamily="50" charset="-128"/>
              </a:endParaRPr>
            </a:p>
          </p:txBody>
        </p:sp>
        <p:grpSp>
          <p:nvGrpSpPr>
            <p:cNvPr id="86" name="グループ化 85">
              <a:extLst>
                <a:ext uri="{FF2B5EF4-FFF2-40B4-BE49-F238E27FC236}">
                  <a16:creationId xmlns:a16="http://schemas.microsoft.com/office/drawing/2014/main" id="{29AEA321-8ADB-06A5-2E67-7A6E8098AB13}"/>
                </a:ext>
              </a:extLst>
            </p:cNvPr>
            <p:cNvGrpSpPr/>
            <p:nvPr/>
          </p:nvGrpSpPr>
          <p:grpSpPr>
            <a:xfrm>
              <a:off x="1456105" y="4483489"/>
              <a:ext cx="2662288" cy="1451981"/>
              <a:chOff x="1456105" y="4483489"/>
              <a:chExt cx="2662288" cy="1451981"/>
            </a:xfrm>
          </p:grpSpPr>
          <p:cxnSp>
            <p:nvCxnSpPr>
              <p:cNvPr id="53" name="直線コネクタ 52">
                <a:extLst>
                  <a:ext uri="{FF2B5EF4-FFF2-40B4-BE49-F238E27FC236}">
                    <a16:creationId xmlns:a16="http://schemas.microsoft.com/office/drawing/2014/main" id="{2BB07D23-2E22-4870-9001-78A0AAB9896B}"/>
                  </a:ext>
                </a:extLst>
              </p:cNvPr>
              <p:cNvCxnSpPr>
                <a:cxnSpLocks/>
              </p:cNvCxnSpPr>
              <p:nvPr/>
            </p:nvCxnSpPr>
            <p:spPr bwMode="gray">
              <a:xfrm>
                <a:off x="1456105" y="4736414"/>
                <a:ext cx="1468735" cy="0"/>
              </a:xfrm>
              <a:prstGeom prst="line">
                <a:avLst/>
              </a:prstGeom>
              <a:ln w="25400">
                <a:solidFill>
                  <a:schemeClr val="bg1">
                    <a:lumMod val="50000"/>
                  </a:schemeClr>
                </a:solidFill>
                <a:prstDash val="sysDot"/>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46345AA7-7399-4FF1-A4D0-DE2E5514CB5B}"/>
                  </a:ext>
                </a:extLst>
              </p:cNvPr>
              <p:cNvCxnSpPr>
                <a:cxnSpLocks/>
                <a:stCxn id="7" idx="0"/>
                <a:endCxn id="57" idx="2"/>
              </p:cNvCxnSpPr>
              <p:nvPr/>
            </p:nvCxnSpPr>
            <p:spPr bwMode="gray">
              <a:xfrm flipV="1">
                <a:off x="3458559" y="5016147"/>
                <a:ext cx="6794" cy="919323"/>
              </a:xfrm>
              <a:prstGeom prst="line">
                <a:avLst/>
              </a:prstGeom>
              <a:ln w="25400">
                <a:solidFill>
                  <a:schemeClr val="bg1">
                    <a:lumMod val="50000"/>
                  </a:schemeClr>
                </a:solidFill>
                <a:prstDash val="sysDot"/>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58" name="正方形/長方形 57">
                <a:extLst>
                  <a:ext uri="{FF2B5EF4-FFF2-40B4-BE49-F238E27FC236}">
                    <a16:creationId xmlns:a16="http://schemas.microsoft.com/office/drawing/2014/main" id="{881E5EC2-8F32-401E-B81C-6C6D60B0FE54}"/>
                  </a:ext>
                </a:extLst>
              </p:cNvPr>
              <p:cNvSpPr/>
              <p:nvPr/>
            </p:nvSpPr>
            <p:spPr bwMode="gray">
              <a:xfrm>
                <a:off x="2896499" y="4483489"/>
                <a:ext cx="1221894" cy="5598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1300" b="1" dirty="0">
                    <a:solidFill>
                      <a:schemeClr val="bg1"/>
                    </a:solidFill>
                    <a:latin typeface="游ゴシック" panose="020B0400000000000000" pitchFamily="50" charset="-128"/>
                    <a:ea typeface="游ゴシック" panose="020B0400000000000000" pitchFamily="50" charset="-128"/>
                  </a:rPr>
                  <a:t>設計基準</a:t>
                </a:r>
                <a:endParaRPr lang="en-US" altLang="ja-JP" sz="1300" b="1" dirty="0">
                  <a:solidFill>
                    <a:schemeClr val="bg1"/>
                  </a:solidFill>
                  <a:latin typeface="游ゴシック" panose="020B0400000000000000" pitchFamily="50" charset="-128"/>
                  <a:ea typeface="游ゴシック" panose="020B0400000000000000" pitchFamily="50" charset="-128"/>
                </a:endParaRPr>
              </a:p>
              <a:p>
                <a:pPr algn="ctr"/>
                <a:r>
                  <a:rPr lang="ja-JP" altLang="en-US" sz="1300" b="1" dirty="0">
                    <a:solidFill>
                      <a:schemeClr val="bg1"/>
                    </a:solidFill>
                    <a:latin typeface="游ゴシック" panose="020B0400000000000000" pitchFamily="50" charset="-128"/>
                    <a:ea typeface="游ゴシック" panose="020B0400000000000000" pitchFamily="50" charset="-128"/>
                  </a:rPr>
                  <a:t>設定テーブル</a:t>
                </a:r>
              </a:p>
            </p:txBody>
          </p:sp>
        </p:grpSp>
      </p:grpSp>
      <p:grpSp>
        <p:nvGrpSpPr>
          <p:cNvPr id="103" name="グループ化 102">
            <a:extLst>
              <a:ext uri="{FF2B5EF4-FFF2-40B4-BE49-F238E27FC236}">
                <a16:creationId xmlns:a16="http://schemas.microsoft.com/office/drawing/2014/main" id="{ED099A3E-74BA-400B-307A-2F26012010A5}"/>
              </a:ext>
            </a:extLst>
          </p:cNvPr>
          <p:cNvGrpSpPr/>
          <p:nvPr/>
        </p:nvGrpSpPr>
        <p:grpSpPr>
          <a:xfrm>
            <a:off x="2479812" y="3914721"/>
            <a:ext cx="3747605" cy="2072534"/>
            <a:chOff x="1456105" y="3886054"/>
            <a:chExt cx="3747605" cy="2072534"/>
          </a:xfrm>
        </p:grpSpPr>
        <p:sp>
          <p:nvSpPr>
            <p:cNvPr id="59" name="正方形/長方形 58">
              <a:extLst>
                <a:ext uri="{FF2B5EF4-FFF2-40B4-BE49-F238E27FC236}">
                  <a16:creationId xmlns:a16="http://schemas.microsoft.com/office/drawing/2014/main" id="{B761E5D0-1A6A-43B9-B46B-D9ADF7CC5E15}"/>
                </a:ext>
              </a:extLst>
            </p:cNvPr>
            <p:cNvSpPr/>
            <p:nvPr/>
          </p:nvSpPr>
          <p:spPr>
            <a:xfrm>
              <a:off x="4040930" y="3886054"/>
              <a:ext cx="1061166" cy="565048"/>
            </a:xfrm>
            <a:prstGeom prst="rect">
              <a:avLst/>
            </a:prstGeom>
            <a:solidFill>
              <a:schemeClr val="tx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ja-JP" altLang="en-US" sz="1200" b="1" dirty="0">
                <a:solidFill>
                  <a:schemeClr val="bg1"/>
                </a:solidFill>
                <a:latin typeface="游ゴシック" panose="020B0400000000000000" pitchFamily="50" charset="-128"/>
                <a:ea typeface="游ゴシック" panose="020B0400000000000000" pitchFamily="50" charset="-128"/>
              </a:endParaRPr>
            </a:p>
          </p:txBody>
        </p:sp>
        <p:grpSp>
          <p:nvGrpSpPr>
            <p:cNvPr id="84" name="グループ化 83">
              <a:extLst>
                <a:ext uri="{FF2B5EF4-FFF2-40B4-BE49-F238E27FC236}">
                  <a16:creationId xmlns:a16="http://schemas.microsoft.com/office/drawing/2014/main" id="{C20CB535-B126-BDAA-64F5-5A7E1041CC35}"/>
                </a:ext>
              </a:extLst>
            </p:cNvPr>
            <p:cNvGrpSpPr/>
            <p:nvPr/>
          </p:nvGrpSpPr>
          <p:grpSpPr>
            <a:xfrm>
              <a:off x="1456105" y="3905637"/>
              <a:ext cx="3747605" cy="2052951"/>
              <a:chOff x="1456105" y="3905637"/>
              <a:chExt cx="3747605" cy="2052951"/>
            </a:xfrm>
          </p:grpSpPr>
          <p:cxnSp>
            <p:nvCxnSpPr>
              <p:cNvPr id="25" name="直線コネクタ 24">
                <a:extLst>
                  <a:ext uri="{FF2B5EF4-FFF2-40B4-BE49-F238E27FC236}">
                    <a16:creationId xmlns:a16="http://schemas.microsoft.com/office/drawing/2014/main" id="{0FB9A5D0-B516-4A32-82B5-33170F473266}"/>
                  </a:ext>
                </a:extLst>
              </p:cNvPr>
              <p:cNvCxnSpPr>
                <a:cxnSpLocks/>
              </p:cNvCxnSpPr>
              <p:nvPr/>
            </p:nvCxnSpPr>
            <p:spPr bwMode="gray">
              <a:xfrm>
                <a:off x="1456105" y="4164172"/>
                <a:ext cx="2572067" cy="0"/>
              </a:xfrm>
              <a:prstGeom prst="line">
                <a:avLst/>
              </a:prstGeom>
              <a:ln w="25400">
                <a:solidFill>
                  <a:schemeClr val="bg1">
                    <a:lumMod val="50000"/>
                  </a:schemeClr>
                </a:solidFill>
                <a:prstDash val="sysDot"/>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B576B0B8-0F8B-4C86-B7A2-27434F52A5E1}"/>
                  </a:ext>
                </a:extLst>
              </p:cNvPr>
              <p:cNvCxnSpPr>
                <a:cxnSpLocks/>
                <a:stCxn id="42" idx="0"/>
                <a:endCxn id="59" idx="2"/>
              </p:cNvCxnSpPr>
              <p:nvPr/>
            </p:nvCxnSpPr>
            <p:spPr bwMode="gray">
              <a:xfrm flipH="1" flipV="1">
                <a:off x="4571513" y="4451102"/>
                <a:ext cx="2247" cy="1507486"/>
              </a:xfrm>
              <a:prstGeom prst="line">
                <a:avLst/>
              </a:prstGeom>
              <a:ln w="25400">
                <a:solidFill>
                  <a:schemeClr val="bg1">
                    <a:lumMod val="50000"/>
                  </a:schemeClr>
                </a:solidFill>
                <a:prstDash val="sysDot"/>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60" name="正方形/長方形 59">
                <a:extLst>
                  <a:ext uri="{FF2B5EF4-FFF2-40B4-BE49-F238E27FC236}">
                    <a16:creationId xmlns:a16="http://schemas.microsoft.com/office/drawing/2014/main" id="{01366C4B-8E9C-4B2A-8BC9-365E28FB12BC}"/>
                  </a:ext>
                </a:extLst>
              </p:cNvPr>
              <p:cNvSpPr/>
              <p:nvPr/>
            </p:nvSpPr>
            <p:spPr bwMode="gray">
              <a:xfrm>
                <a:off x="3996517" y="3905637"/>
                <a:ext cx="1207193" cy="565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300" b="1" dirty="0">
                    <a:solidFill>
                      <a:schemeClr val="bg1"/>
                    </a:solidFill>
                    <a:latin typeface="游ゴシック" panose="020B0400000000000000" pitchFamily="50" charset="-128"/>
                    <a:ea typeface="游ゴシック" panose="020B0400000000000000" pitchFamily="50" charset="-128"/>
                  </a:rPr>
                  <a:t>CAD</a:t>
                </a:r>
                <a:r>
                  <a:rPr lang="ja-JP" altLang="en-US" sz="1300" b="1" dirty="0">
                    <a:solidFill>
                      <a:schemeClr val="bg1"/>
                    </a:solidFill>
                    <a:latin typeface="游ゴシック" panose="020B0400000000000000" pitchFamily="50" charset="-128"/>
                    <a:ea typeface="游ゴシック" panose="020B0400000000000000" pitchFamily="50" charset="-128"/>
                  </a:rPr>
                  <a:t>部品</a:t>
                </a:r>
                <a:endParaRPr lang="en-US" altLang="ja-JP" sz="1300" b="1" dirty="0">
                  <a:solidFill>
                    <a:schemeClr val="bg1"/>
                  </a:solidFill>
                  <a:latin typeface="游ゴシック" panose="020B0400000000000000" pitchFamily="50" charset="-128"/>
                  <a:ea typeface="游ゴシック" panose="020B0400000000000000" pitchFamily="50" charset="-128"/>
                </a:endParaRPr>
              </a:p>
              <a:p>
                <a:pPr algn="ctr"/>
                <a:r>
                  <a:rPr lang="ja-JP" altLang="en-US" sz="1300" b="1" dirty="0">
                    <a:solidFill>
                      <a:schemeClr val="bg1"/>
                    </a:solidFill>
                    <a:latin typeface="游ゴシック" panose="020B0400000000000000" pitchFamily="50" charset="-128"/>
                    <a:ea typeface="游ゴシック" panose="020B0400000000000000" pitchFamily="50" charset="-128"/>
                  </a:rPr>
                  <a:t>特定テーブル</a:t>
                </a:r>
              </a:p>
            </p:txBody>
          </p:sp>
        </p:grpSp>
      </p:grpSp>
      <p:grpSp>
        <p:nvGrpSpPr>
          <p:cNvPr id="105" name="グループ化 104">
            <a:extLst>
              <a:ext uri="{FF2B5EF4-FFF2-40B4-BE49-F238E27FC236}">
                <a16:creationId xmlns:a16="http://schemas.microsoft.com/office/drawing/2014/main" id="{8BEA5488-122E-1FAB-36CC-70CCF93B4FD1}"/>
              </a:ext>
            </a:extLst>
          </p:cNvPr>
          <p:cNvGrpSpPr/>
          <p:nvPr/>
        </p:nvGrpSpPr>
        <p:grpSpPr>
          <a:xfrm>
            <a:off x="2471345" y="3348645"/>
            <a:ext cx="4844011" cy="2612050"/>
            <a:chOff x="1447638" y="3319978"/>
            <a:chExt cx="4844011" cy="2612050"/>
          </a:xfrm>
        </p:grpSpPr>
        <p:sp>
          <p:nvSpPr>
            <p:cNvPr id="61" name="正方形/長方形 60">
              <a:extLst>
                <a:ext uri="{FF2B5EF4-FFF2-40B4-BE49-F238E27FC236}">
                  <a16:creationId xmlns:a16="http://schemas.microsoft.com/office/drawing/2014/main" id="{F55C5C7E-FD3A-4CCD-86D0-D0643C35C32E}"/>
                </a:ext>
              </a:extLst>
            </p:cNvPr>
            <p:cNvSpPr/>
            <p:nvPr/>
          </p:nvSpPr>
          <p:spPr>
            <a:xfrm>
              <a:off x="5142335" y="3319978"/>
              <a:ext cx="1044176" cy="561722"/>
            </a:xfrm>
            <a:prstGeom prst="rect">
              <a:avLst/>
            </a:prstGeom>
            <a:solidFill>
              <a:schemeClr val="tx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ja-JP" altLang="en-US" sz="1200" b="1" dirty="0">
                <a:solidFill>
                  <a:schemeClr val="bg1"/>
                </a:solidFill>
                <a:latin typeface="游ゴシック" panose="020B0400000000000000" pitchFamily="50" charset="-128"/>
                <a:ea typeface="游ゴシック" panose="020B0400000000000000" pitchFamily="50" charset="-128"/>
              </a:endParaRPr>
            </a:p>
          </p:txBody>
        </p:sp>
        <p:grpSp>
          <p:nvGrpSpPr>
            <p:cNvPr id="82" name="グループ化 81">
              <a:extLst>
                <a:ext uri="{FF2B5EF4-FFF2-40B4-BE49-F238E27FC236}">
                  <a16:creationId xmlns:a16="http://schemas.microsoft.com/office/drawing/2014/main" id="{9ACA6118-434F-E444-A9BE-44E606F5A78F}"/>
                </a:ext>
              </a:extLst>
            </p:cNvPr>
            <p:cNvGrpSpPr/>
            <p:nvPr/>
          </p:nvGrpSpPr>
          <p:grpSpPr>
            <a:xfrm>
              <a:off x="1447638" y="3338472"/>
              <a:ext cx="4844011" cy="2593556"/>
              <a:chOff x="1447638" y="3338472"/>
              <a:chExt cx="4844011" cy="2593556"/>
            </a:xfrm>
          </p:grpSpPr>
          <p:cxnSp>
            <p:nvCxnSpPr>
              <p:cNvPr id="24" name="直線コネクタ 23">
                <a:extLst>
                  <a:ext uri="{FF2B5EF4-FFF2-40B4-BE49-F238E27FC236}">
                    <a16:creationId xmlns:a16="http://schemas.microsoft.com/office/drawing/2014/main" id="{8E4DD665-DFB4-4EFD-97F4-524322731D9B}"/>
                  </a:ext>
                </a:extLst>
              </p:cNvPr>
              <p:cNvCxnSpPr>
                <a:cxnSpLocks/>
              </p:cNvCxnSpPr>
              <p:nvPr/>
            </p:nvCxnSpPr>
            <p:spPr bwMode="gray">
              <a:xfrm>
                <a:off x="1447638" y="3593342"/>
                <a:ext cx="3678036" cy="0"/>
              </a:xfrm>
              <a:prstGeom prst="line">
                <a:avLst/>
              </a:prstGeom>
              <a:ln w="25400">
                <a:solidFill>
                  <a:schemeClr val="bg1">
                    <a:lumMod val="50000"/>
                  </a:schemeClr>
                </a:solidFill>
                <a:prstDash val="sysDot"/>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EDCA086F-6EBC-492A-B480-651C0A97DD25}"/>
                  </a:ext>
                </a:extLst>
              </p:cNvPr>
              <p:cNvCxnSpPr>
                <a:cxnSpLocks/>
                <a:stCxn id="11" idx="0"/>
                <a:endCxn id="61" idx="2"/>
              </p:cNvCxnSpPr>
              <p:nvPr/>
            </p:nvCxnSpPr>
            <p:spPr bwMode="gray">
              <a:xfrm flipH="1" flipV="1">
                <a:off x="5664423" y="3881700"/>
                <a:ext cx="1142" cy="2050328"/>
              </a:xfrm>
              <a:prstGeom prst="line">
                <a:avLst/>
              </a:prstGeom>
              <a:ln w="25400">
                <a:solidFill>
                  <a:schemeClr val="bg1">
                    <a:lumMod val="50000"/>
                  </a:schemeClr>
                </a:solidFill>
                <a:prstDash val="sysDot"/>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62" name="正方形/長方形 61">
                <a:extLst>
                  <a:ext uri="{FF2B5EF4-FFF2-40B4-BE49-F238E27FC236}">
                    <a16:creationId xmlns:a16="http://schemas.microsoft.com/office/drawing/2014/main" id="{6C937441-90CA-4C8E-A3B5-5C5F56360B77}"/>
                  </a:ext>
                </a:extLst>
              </p:cNvPr>
              <p:cNvSpPr/>
              <p:nvPr/>
            </p:nvSpPr>
            <p:spPr bwMode="gray">
              <a:xfrm>
                <a:off x="5073047" y="3338472"/>
                <a:ext cx="1218602" cy="5617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1300" b="1" dirty="0">
                    <a:solidFill>
                      <a:schemeClr val="bg1"/>
                    </a:solidFill>
                    <a:latin typeface="游ゴシック" panose="020B0400000000000000" pitchFamily="50" charset="-128"/>
                    <a:ea typeface="游ゴシック" panose="020B0400000000000000" pitchFamily="50" charset="-128"/>
                  </a:rPr>
                  <a:t>不良判断</a:t>
                </a:r>
                <a:endParaRPr lang="en-US" altLang="ja-JP" sz="1300" b="1" dirty="0">
                  <a:solidFill>
                    <a:schemeClr val="bg1"/>
                  </a:solidFill>
                  <a:latin typeface="游ゴシック" panose="020B0400000000000000" pitchFamily="50" charset="-128"/>
                  <a:ea typeface="游ゴシック" panose="020B0400000000000000" pitchFamily="50" charset="-128"/>
                </a:endParaRPr>
              </a:p>
              <a:p>
                <a:pPr algn="ctr"/>
                <a:r>
                  <a:rPr lang="ja-JP" altLang="en-US" sz="1300" b="1" dirty="0">
                    <a:solidFill>
                      <a:schemeClr val="bg1"/>
                    </a:solidFill>
                    <a:latin typeface="游ゴシック" panose="020B0400000000000000" pitchFamily="50" charset="-128"/>
                    <a:ea typeface="游ゴシック" panose="020B0400000000000000" pitchFamily="50" charset="-128"/>
                  </a:rPr>
                  <a:t>設定テーブル</a:t>
                </a:r>
              </a:p>
            </p:txBody>
          </p:sp>
        </p:grpSp>
      </p:grpSp>
      <p:grpSp>
        <p:nvGrpSpPr>
          <p:cNvPr id="104" name="グループ化 103">
            <a:extLst>
              <a:ext uri="{FF2B5EF4-FFF2-40B4-BE49-F238E27FC236}">
                <a16:creationId xmlns:a16="http://schemas.microsoft.com/office/drawing/2014/main" id="{54D607CC-3111-3F2E-BD53-F15199FC01C7}"/>
              </a:ext>
            </a:extLst>
          </p:cNvPr>
          <p:cNvGrpSpPr/>
          <p:nvPr/>
        </p:nvGrpSpPr>
        <p:grpSpPr>
          <a:xfrm>
            <a:off x="2474818" y="2782439"/>
            <a:ext cx="5919605" cy="3181698"/>
            <a:chOff x="1451112" y="2753773"/>
            <a:chExt cx="5919605" cy="3181698"/>
          </a:xfrm>
        </p:grpSpPr>
        <p:sp>
          <p:nvSpPr>
            <p:cNvPr id="63" name="正方形/長方形 62">
              <a:extLst>
                <a:ext uri="{FF2B5EF4-FFF2-40B4-BE49-F238E27FC236}">
                  <a16:creationId xmlns:a16="http://schemas.microsoft.com/office/drawing/2014/main" id="{ACD98F6D-96B6-40DC-9FB7-212A9E41E274}"/>
                </a:ext>
              </a:extLst>
            </p:cNvPr>
            <p:cNvSpPr/>
            <p:nvPr/>
          </p:nvSpPr>
          <p:spPr>
            <a:xfrm>
              <a:off x="6224228" y="2753773"/>
              <a:ext cx="1051713" cy="555866"/>
            </a:xfrm>
            <a:prstGeom prst="rect">
              <a:avLst/>
            </a:prstGeom>
            <a:solidFill>
              <a:schemeClr val="tx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ja-JP" altLang="en-US" sz="1200" b="1" dirty="0">
                <a:solidFill>
                  <a:schemeClr val="bg1"/>
                </a:solidFill>
                <a:latin typeface="游ゴシック" panose="020B0400000000000000" pitchFamily="50" charset="-128"/>
                <a:ea typeface="游ゴシック" panose="020B0400000000000000" pitchFamily="50" charset="-128"/>
              </a:endParaRPr>
            </a:p>
          </p:txBody>
        </p:sp>
        <p:grpSp>
          <p:nvGrpSpPr>
            <p:cNvPr id="79" name="グループ化 78">
              <a:extLst>
                <a:ext uri="{FF2B5EF4-FFF2-40B4-BE49-F238E27FC236}">
                  <a16:creationId xmlns:a16="http://schemas.microsoft.com/office/drawing/2014/main" id="{EC002D36-7CCC-CFD5-688B-C84005983997}"/>
                </a:ext>
              </a:extLst>
            </p:cNvPr>
            <p:cNvGrpSpPr/>
            <p:nvPr/>
          </p:nvGrpSpPr>
          <p:grpSpPr>
            <a:xfrm>
              <a:off x="1451112" y="2788596"/>
              <a:ext cx="5919605" cy="3146875"/>
              <a:chOff x="1451112" y="2788596"/>
              <a:chExt cx="5919605" cy="3146875"/>
            </a:xfrm>
          </p:grpSpPr>
          <p:cxnSp>
            <p:nvCxnSpPr>
              <p:cNvPr id="23" name="直線コネクタ 22">
                <a:extLst>
                  <a:ext uri="{FF2B5EF4-FFF2-40B4-BE49-F238E27FC236}">
                    <a16:creationId xmlns:a16="http://schemas.microsoft.com/office/drawing/2014/main" id="{FB80C122-4B97-489B-BABF-757E76F00EE6}"/>
                  </a:ext>
                </a:extLst>
              </p:cNvPr>
              <p:cNvCxnSpPr>
                <a:cxnSpLocks/>
                <a:stCxn id="16" idx="3"/>
                <a:endCxn id="63" idx="1"/>
              </p:cNvCxnSpPr>
              <p:nvPr/>
            </p:nvCxnSpPr>
            <p:spPr bwMode="gray">
              <a:xfrm flipV="1">
                <a:off x="1451112" y="3031706"/>
                <a:ext cx="4773116" cy="5739"/>
              </a:xfrm>
              <a:prstGeom prst="line">
                <a:avLst/>
              </a:prstGeom>
              <a:ln w="25400">
                <a:solidFill>
                  <a:schemeClr val="bg1">
                    <a:lumMod val="50000"/>
                  </a:schemeClr>
                </a:solidFill>
                <a:prstDash val="sysDot"/>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E14E2B6F-2883-4B92-A760-FD78DCB74E02}"/>
                  </a:ext>
                </a:extLst>
              </p:cNvPr>
              <p:cNvCxnSpPr>
                <a:cxnSpLocks/>
              </p:cNvCxnSpPr>
              <p:nvPr/>
            </p:nvCxnSpPr>
            <p:spPr bwMode="gray">
              <a:xfrm flipV="1">
                <a:off x="6749589" y="3309639"/>
                <a:ext cx="496" cy="2625832"/>
              </a:xfrm>
              <a:prstGeom prst="line">
                <a:avLst/>
              </a:prstGeom>
              <a:ln w="25400">
                <a:solidFill>
                  <a:schemeClr val="bg1">
                    <a:lumMod val="50000"/>
                  </a:schemeClr>
                </a:solidFill>
                <a:prstDash val="sysDot"/>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64" name="正方形/長方形 63">
                <a:extLst>
                  <a:ext uri="{FF2B5EF4-FFF2-40B4-BE49-F238E27FC236}">
                    <a16:creationId xmlns:a16="http://schemas.microsoft.com/office/drawing/2014/main" id="{E6EE6BCA-909E-4B23-8609-A33152EF15EC}"/>
                  </a:ext>
                </a:extLst>
              </p:cNvPr>
              <p:cNvSpPr/>
              <p:nvPr/>
            </p:nvSpPr>
            <p:spPr bwMode="gray">
              <a:xfrm>
                <a:off x="6152115" y="2788596"/>
                <a:ext cx="1218602" cy="555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1300" b="1" dirty="0">
                    <a:solidFill>
                      <a:schemeClr val="bg1"/>
                    </a:solidFill>
                    <a:latin typeface="游ゴシック" panose="020B0400000000000000" pitchFamily="50" charset="-128"/>
                    <a:ea typeface="游ゴシック" panose="020B0400000000000000" pitchFamily="50" charset="-128"/>
                  </a:rPr>
                  <a:t>検査結果</a:t>
                </a:r>
                <a:endParaRPr lang="en-US" altLang="ja-JP" sz="1300" b="1" dirty="0">
                  <a:solidFill>
                    <a:schemeClr val="bg1"/>
                  </a:solidFill>
                  <a:latin typeface="游ゴシック" panose="020B0400000000000000" pitchFamily="50" charset="-128"/>
                  <a:ea typeface="游ゴシック" panose="020B0400000000000000" pitchFamily="50" charset="-128"/>
                </a:endParaRPr>
              </a:p>
              <a:p>
                <a:pPr algn="ctr"/>
                <a:r>
                  <a:rPr lang="ja-JP" altLang="en-US" sz="1300" b="1" dirty="0">
                    <a:solidFill>
                      <a:schemeClr val="bg1"/>
                    </a:solidFill>
                    <a:latin typeface="游ゴシック" panose="020B0400000000000000" pitchFamily="50" charset="-128"/>
                    <a:ea typeface="游ゴシック" panose="020B0400000000000000" pitchFamily="50" charset="-128"/>
                  </a:rPr>
                  <a:t>判定テーブル</a:t>
                </a:r>
              </a:p>
            </p:txBody>
          </p:sp>
        </p:grpSp>
      </p:grpSp>
      <p:grpSp>
        <p:nvGrpSpPr>
          <p:cNvPr id="73" name="グループ化 72">
            <a:extLst>
              <a:ext uri="{FF2B5EF4-FFF2-40B4-BE49-F238E27FC236}">
                <a16:creationId xmlns:a16="http://schemas.microsoft.com/office/drawing/2014/main" id="{250C1A3D-7F42-4DC2-8806-BCB17F46ADE2}"/>
              </a:ext>
            </a:extLst>
          </p:cNvPr>
          <p:cNvGrpSpPr/>
          <p:nvPr/>
        </p:nvGrpSpPr>
        <p:grpSpPr>
          <a:xfrm>
            <a:off x="3632650" y="1665179"/>
            <a:ext cx="3995056" cy="691297"/>
            <a:chOff x="2227944" y="1598411"/>
            <a:chExt cx="3995056" cy="691297"/>
          </a:xfrm>
        </p:grpSpPr>
        <p:sp>
          <p:nvSpPr>
            <p:cNvPr id="33" name="角丸四角形 1">
              <a:extLst>
                <a:ext uri="{FF2B5EF4-FFF2-40B4-BE49-F238E27FC236}">
                  <a16:creationId xmlns:a16="http://schemas.microsoft.com/office/drawing/2014/main" id="{5B0A6590-5CF2-476F-88E7-C3B556372755}"/>
                </a:ext>
              </a:extLst>
            </p:cNvPr>
            <p:cNvSpPr/>
            <p:nvPr/>
          </p:nvSpPr>
          <p:spPr>
            <a:xfrm>
              <a:off x="2227944" y="1598411"/>
              <a:ext cx="3995056" cy="482511"/>
            </a:xfrm>
            <a:prstGeom prst="roundRect">
              <a:avLst/>
            </a:prstGeom>
            <a:solidFill>
              <a:schemeClr val="accent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5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運用の</a:t>
              </a:r>
              <a:r>
                <a:rPr lang="ja-JP" altLang="en-US" sz="125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変更に合わせ管理テーブルを修正</a:t>
              </a:r>
            </a:p>
          </p:txBody>
        </p:sp>
        <p:cxnSp>
          <p:nvCxnSpPr>
            <p:cNvPr id="46" name="直線コネクタ 45">
              <a:extLst>
                <a:ext uri="{FF2B5EF4-FFF2-40B4-BE49-F238E27FC236}">
                  <a16:creationId xmlns:a16="http://schemas.microsoft.com/office/drawing/2014/main" id="{21F24967-D81B-433B-A21E-7761A9806CCA}"/>
                </a:ext>
              </a:extLst>
            </p:cNvPr>
            <p:cNvCxnSpPr>
              <a:cxnSpLocks/>
              <a:stCxn id="33" idx="2"/>
            </p:cNvCxnSpPr>
            <p:nvPr/>
          </p:nvCxnSpPr>
          <p:spPr bwMode="gray">
            <a:xfrm>
              <a:off x="4225472" y="2080922"/>
              <a:ext cx="0" cy="208786"/>
            </a:xfrm>
            <a:prstGeom prst="line">
              <a:avLst/>
            </a:prstGeom>
            <a:noFill/>
            <a:ln w="19050" algn="ctr">
              <a:solidFill>
                <a:schemeClr val="accent2">
                  <a:lumMod val="75000"/>
                  <a:lumOff val="25000"/>
                </a:schemeClr>
              </a:solidFill>
              <a:round/>
              <a:headEnd/>
              <a:tailEnd type="oval" w="lg" len="lg"/>
            </a:ln>
            <a:effectLst/>
            <a:extLst>
              <a:ext uri="{909E8E84-426E-40DD-AFC4-6F175D3DCCD1}">
                <a14:hiddenFill xmlns:a14="http://schemas.microsoft.com/office/drawing/2010/main">
                  <a:noFill/>
                </a14:hiddenFill>
              </a:ext>
            </a:extLst>
          </p:spPr>
        </p:cxnSp>
      </p:grpSp>
      <p:grpSp>
        <p:nvGrpSpPr>
          <p:cNvPr id="75" name="グループ化 74">
            <a:extLst>
              <a:ext uri="{FF2B5EF4-FFF2-40B4-BE49-F238E27FC236}">
                <a16:creationId xmlns:a16="http://schemas.microsoft.com/office/drawing/2014/main" id="{BA4A7D82-A2AD-4E24-B563-A7F8AD72E2B3}"/>
              </a:ext>
            </a:extLst>
          </p:cNvPr>
          <p:cNvGrpSpPr/>
          <p:nvPr/>
        </p:nvGrpSpPr>
        <p:grpSpPr>
          <a:xfrm>
            <a:off x="9205977" y="2311724"/>
            <a:ext cx="979445" cy="3597660"/>
            <a:chOff x="7801269" y="2236491"/>
            <a:chExt cx="979445" cy="3597660"/>
          </a:xfrm>
        </p:grpSpPr>
        <p:grpSp>
          <p:nvGrpSpPr>
            <p:cNvPr id="48" name="グループ化 47">
              <a:extLst>
                <a:ext uri="{FF2B5EF4-FFF2-40B4-BE49-F238E27FC236}">
                  <a16:creationId xmlns:a16="http://schemas.microsoft.com/office/drawing/2014/main" id="{04614F60-A367-4565-9E3B-B3075D5ABAD1}"/>
                </a:ext>
              </a:extLst>
            </p:cNvPr>
            <p:cNvGrpSpPr/>
            <p:nvPr/>
          </p:nvGrpSpPr>
          <p:grpSpPr bwMode="gray">
            <a:xfrm>
              <a:off x="8298203" y="2236491"/>
              <a:ext cx="482511" cy="3597660"/>
              <a:chOff x="8298112" y="1746700"/>
              <a:chExt cx="482511" cy="3597660"/>
            </a:xfrm>
          </p:grpSpPr>
          <p:sp>
            <p:nvSpPr>
              <p:cNvPr id="49" name="角丸四角形 43">
                <a:extLst>
                  <a:ext uri="{FF2B5EF4-FFF2-40B4-BE49-F238E27FC236}">
                    <a16:creationId xmlns:a16="http://schemas.microsoft.com/office/drawing/2014/main" id="{C924FA05-C3B1-450A-8FE7-F89D4CB50DA7}"/>
                  </a:ext>
                </a:extLst>
              </p:cNvPr>
              <p:cNvSpPr/>
              <p:nvPr/>
            </p:nvSpPr>
            <p:spPr bwMode="gray">
              <a:xfrm rot="5400000">
                <a:off x="6740538" y="3304274"/>
                <a:ext cx="3597660" cy="482511"/>
              </a:xfrm>
              <a:prstGeom prst="roundRect">
                <a:avLst/>
              </a:prstGeom>
              <a:solidFill>
                <a:schemeClr val="accent1">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ja-JP" altLang="en-US"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機</a:t>
                </a:r>
                <a:endParaRPr lang="en-US" altLang="ja-JP"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a:p>
                <a:pPr algn="ctr"/>
                <a:r>
                  <a:rPr lang="ja-JP" altLang="en-US"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能</a:t>
                </a:r>
                <a:endParaRPr lang="en-US" altLang="ja-JP"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a:p>
                <a:pPr algn="ctr"/>
                <a:r>
                  <a:rPr lang="ja-JP" altLang="en-US"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の</a:t>
                </a:r>
                <a:endParaRPr lang="en-US" altLang="ja-JP"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a:p>
                <a:pPr algn="ctr"/>
                <a:r>
                  <a:rPr lang="ja-JP" altLang="en-US"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変</a:t>
                </a:r>
                <a:endParaRPr lang="en-US" altLang="ja-JP"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a:p>
                <a:pPr algn="ctr"/>
                <a:r>
                  <a:rPr lang="ja-JP" altLang="en-US"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更</a:t>
                </a:r>
                <a:endParaRPr lang="en-US" altLang="ja-JP"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a:p>
                <a:pPr algn="ctr"/>
                <a:r>
                  <a:rPr lang="ja-JP" altLang="en-US"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に</a:t>
                </a:r>
                <a:endParaRPr lang="en-US" altLang="ja-JP"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a:p>
                <a:pPr algn="ctr"/>
                <a:r>
                  <a:rPr lang="ja-JP" altLang="en-US"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合</a:t>
                </a:r>
                <a:endParaRPr lang="en-US" altLang="ja-JP"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a:p>
                <a:pPr algn="ctr"/>
                <a:r>
                  <a:rPr lang="ja-JP" altLang="en-US"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わ</a:t>
                </a:r>
                <a:endParaRPr lang="en-US" altLang="ja-JP"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a:p>
                <a:pPr algn="ctr"/>
                <a:r>
                  <a:rPr lang="ja-JP" altLang="en-US"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せ</a:t>
                </a:r>
                <a:endParaRPr lang="en-US" altLang="ja-JP"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a:p>
                <a:pPr algn="ctr"/>
                <a:r>
                  <a:rPr lang="ja-JP" altLang="en-US"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管</a:t>
                </a:r>
                <a:endParaRPr lang="en-US" altLang="ja-JP"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a:p>
                <a:pPr algn="ctr"/>
                <a:r>
                  <a:rPr lang="ja-JP" altLang="en-US"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理</a:t>
                </a:r>
                <a:endParaRPr lang="en-US" altLang="ja-JP"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a:p>
                <a:pPr algn="ctr"/>
                <a:r>
                  <a:rPr lang="ja-JP" altLang="en-US"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テ</a:t>
                </a:r>
                <a:endParaRPr lang="en-US" altLang="ja-JP"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a:p>
                <a:pPr algn="ctr"/>
                <a:endParaRPr lang="en-US" altLang="ja-JP"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a:p>
                <a:pPr algn="ctr"/>
                <a:r>
                  <a:rPr lang="ja-JP" altLang="en-US"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ブ</a:t>
                </a:r>
                <a:endParaRPr lang="en-US" altLang="ja-JP"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a:p>
                <a:pPr algn="ctr"/>
                <a:r>
                  <a:rPr lang="ja-JP" altLang="en-US"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ル</a:t>
                </a:r>
                <a:endParaRPr lang="en-US" altLang="ja-JP"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a:p>
                <a:pPr algn="ctr"/>
                <a:r>
                  <a:rPr lang="ja-JP" altLang="en-US"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を</a:t>
                </a:r>
                <a:endParaRPr lang="en-US" altLang="ja-JP"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a:p>
                <a:pPr algn="ctr"/>
                <a:r>
                  <a:rPr lang="ja-JP" altLang="en-US"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修</a:t>
                </a:r>
                <a:endParaRPr lang="en-US" altLang="ja-JP"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a:p>
                <a:pPr algn="ctr"/>
                <a:r>
                  <a:rPr lang="ja-JP" altLang="en-US"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正</a:t>
                </a:r>
                <a:endParaRPr lang="en-US" altLang="ja-JP" sz="1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sp>
            <p:nvSpPr>
              <p:cNvPr id="50" name="テキスト ボックス 49">
                <a:extLst>
                  <a:ext uri="{FF2B5EF4-FFF2-40B4-BE49-F238E27FC236}">
                    <a16:creationId xmlns:a16="http://schemas.microsoft.com/office/drawing/2014/main" id="{73113D59-A891-4D31-AEDF-FF2C29E52A90}"/>
                  </a:ext>
                </a:extLst>
              </p:cNvPr>
              <p:cNvSpPr txBox="1"/>
              <p:nvPr/>
            </p:nvSpPr>
            <p:spPr bwMode="gray">
              <a:xfrm>
                <a:off x="8339205" y="4028356"/>
                <a:ext cx="36933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rtlCol="0">
                <a:spAutoFit/>
              </a:bodyPr>
              <a:lstStyle/>
              <a:p>
                <a:pPr algn="ctr" eaLnBrk="1" fontAlgn="base" hangingPunct="1">
                  <a:spcBef>
                    <a:spcPct val="0"/>
                  </a:spcBef>
                  <a:spcAft>
                    <a:spcPct val="0"/>
                  </a:spcAft>
                </a:pPr>
                <a:r>
                  <a:rPr lang="ja-JP" altLang="en-US" sz="1200" b="1">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ー</a:t>
                </a:r>
                <a:endParaRPr lang="ja-JP" altLang="en-US" sz="12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grpSp>
        <p:cxnSp>
          <p:nvCxnSpPr>
            <p:cNvPr id="47" name="直線コネクタ 46">
              <a:extLst>
                <a:ext uri="{FF2B5EF4-FFF2-40B4-BE49-F238E27FC236}">
                  <a16:creationId xmlns:a16="http://schemas.microsoft.com/office/drawing/2014/main" id="{DF8340D0-2B3D-4774-901C-B6677DECFD8E}"/>
                </a:ext>
              </a:extLst>
            </p:cNvPr>
            <p:cNvCxnSpPr>
              <a:cxnSpLocks/>
            </p:cNvCxnSpPr>
            <p:nvPr/>
          </p:nvCxnSpPr>
          <p:spPr bwMode="gray">
            <a:xfrm>
              <a:off x="7801269" y="4035321"/>
              <a:ext cx="512014" cy="0"/>
            </a:xfrm>
            <a:prstGeom prst="line">
              <a:avLst/>
            </a:prstGeom>
            <a:noFill/>
            <a:ln w="19050" algn="ctr">
              <a:solidFill>
                <a:schemeClr val="accent1">
                  <a:lumMod val="75000"/>
                  <a:lumOff val="25000"/>
                </a:schemeClr>
              </a:solidFill>
              <a:round/>
              <a:headEnd type="oval" w="lg" len="lg"/>
              <a:tailEnd type="none" w="lg" len="lg"/>
            </a:ln>
            <a:extLst>
              <a:ext uri="{909E8E84-426E-40DD-AFC4-6F175D3DCCD1}">
                <a14:hiddenFill xmlns:a14="http://schemas.microsoft.com/office/drawing/2010/main">
                  <a:noFill/>
                </a14:hiddenFill>
              </a:ext>
            </a:extLst>
          </p:spPr>
        </p:cxnSp>
      </p:grpSp>
      <p:sp>
        <p:nvSpPr>
          <p:cNvPr id="32" name="フッター プレースホルダー 2">
            <a:extLst>
              <a:ext uri="{FF2B5EF4-FFF2-40B4-BE49-F238E27FC236}">
                <a16:creationId xmlns:a16="http://schemas.microsoft.com/office/drawing/2014/main" id="{069CF572-B324-0E56-9849-F6B56CC9D7F4}"/>
              </a:ext>
            </a:extLst>
          </p:cNvPr>
          <p:cNvSpPr>
            <a:spLocks noGrp="1"/>
          </p:cNvSpPr>
          <p:nvPr>
            <p:ph type="ftr" sz="quarter" idx="3"/>
          </p:nvPr>
        </p:nvSpPr>
        <p:spPr>
          <a:prstGeom prst="rect">
            <a:avLst/>
          </a:prstGeom>
        </p:spPr>
        <p:txBody>
          <a:bodyPr vert="horz" lIns="91440" tIns="64800" rIns="91440" bIns="45720" rtlCol="0" anchor="b" anchorCtr="0"/>
          <a:lstStyle/>
          <a:p>
            <a:r>
              <a:rPr lang="en-US" altLang="ja-JP">
                <a:latin typeface="游ゴシック" panose="020B0400000000000000" pitchFamily="50" charset="-128"/>
                <a:ea typeface="游ゴシック" panose="020B0400000000000000" pitchFamily="50" charset="-128"/>
              </a:rPr>
              <a:t>© 2018 PLM Revolution Inc.</a:t>
            </a:r>
            <a:endParaRPr lang="ja-JP" altLang="en-US">
              <a:latin typeface="游ゴシック" panose="020B0400000000000000" pitchFamily="50" charset="-128"/>
              <a:ea typeface="游ゴシック" panose="020B0400000000000000" pitchFamily="50" charset="-128"/>
            </a:endParaRPr>
          </a:p>
        </p:txBody>
      </p:sp>
      <p:grpSp>
        <p:nvGrpSpPr>
          <p:cNvPr id="83" name="グループ化 82">
            <a:extLst>
              <a:ext uri="{FF2B5EF4-FFF2-40B4-BE49-F238E27FC236}">
                <a16:creationId xmlns:a16="http://schemas.microsoft.com/office/drawing/2014/main" id="{9A909951-0A9C-BCC0-0477-6DAB31A7815E}"/>
              </a:ext>
            </a:extLst>
          </p:cNvPr>
          <p:cNvGrpSpPr/>
          <p:nvPr/>
        </p:nvGrpSpPr>
        <p:grpSpPr>
          <a:xfrm>
            <a:off x="1478855" y="5111547"/>
            <a:ext cx="999747" cy="497059"/>
            <a:chOff x="455148" y="5010962"/>
            <a:chExt cx="999747" cy="497059"/>
          </a:xfrm>
        </p:grpSpPr>
        <p:sp>
          <p:nvSpPr>
            <p:cNvPr id="12" name="角丸四角形 157">
              <a:extLst>
                <a:ext uri="{FF2B5EF4-FFF2-40B4-BE49-F238E27FC236}">
                  <a16:creationId xmlns:a16="http://schemas.microsoft.com/office/drawing/2014/main" id="{A8294B05-043C-4F87-A067-1E07C8D2B21A}"/>
                </a:ext>
              </a:extLst>
            </p:cNvPr>
            <p:cNvSpPr/>
            <p:nvPr/>
          </p:nvSpPr>
          <p:spPr>
            <a:xfrm>
              <a:off x="460270" y="5010962"/>
              <a:ext cx="994625" cy="472420"/>
            </a:xfrm>
            <a:prstGeom prst="roundRect">
              <a:avLst/>
            </a:prstGeom>
            <a:solidFill>
              <a:schemeClr val="accent4">
                <a:lumMod val="10000"/>
                <a:lumOff val="90000"/>
              </a:schemeClr>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200" b="1" dirty="0">
                <a:solidFill>
                  <a:schemeClr val="tx1"/>
                </a:solidFill>
                <a:latin typeface="游ゴシック" panose="020B0400000000000000" pitchFamily="50" charset="-128"/>
                <a:ea typeface="游ゴシック" panose="020B0400000000000000" pitchFamily="50" charset="-128"/>
              </a:endParaRPr>
            </a:p>
          </p:txBody>
        </p:sp>
        <p:sp>
          <p:nvSpPr>
            <p:cNvPr id="34" name="角丸四角形 157">
              <a:extLst>
                <a:ext uri="{FF2B5EF4-FFF2-40B4-BE49-F238E27FC236}">
                  <a16:creationId xmlns:a16="http://schemas.microsoft.com/office/drawing/2014/main" id="{6062EABE-D0E8-4BAF-B5A9-735D0577D359}"/>
                </a:ext>
              </a:extLst>
            </p:cNvPr>
            <p:cNvSpPr/>
            <p:nvPr/>
          </p:nvSpPr>
          <p:spPr>
            <a:xfrm>
              <a:off x="455148" y="5035601"/>
              <a:ext cx="994625" cy="472420"/>
            </a:xfrm>
            <a:prstGeom prst="round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a:solidFill>
                    <a:schemeClr val="tx1"/>
                  </a:solidFill>
                  <a:latin typeface="游ゴシック" panose="020B0400000000000000" pitchFamily="50" charset="-128"/>
                  <a:ea typeface="游ゴシック" panose="020B0400000000000000" pitchFamily="50" charset="-128"/>
                </a:rPr>
                <a:t>基板設計</a:t>
              </a:r>
              <a:endParaRPr lang="en-US" altLang="ja-JP" sz="1200" b="1">
                <a:solidFill>
                  <a:schemeClr val="tx1"/>
                </a:solidFill>
                <a:latin typeface="游ゴシック" panose="020B0400000000000000" pitchFamily="50" charset="-128"/>
                <a:ea typeface="游ゴシック" panose="020B0400000000000000" pitchFamily="50" charset="-128"/>
              </a:endParaRPr>
            </a:p>
            <a:p>
              <a:pPr algn="ctr"/>
              <a:r>
                <a:rPr lang="ja-JP" altLang="en-US" sz="1200" b="1">
                  <a:solidFill>
                    <a:schemeClr val="tx1"/>
                  </a:solidFill>
                  <a:latin typeface="游ゴシック" panose="020B0400000000000000" pitchFamily="50" charset="-128"/>
                  <a:ea typeface="游ゴシック" panose="020B0400000000000000" pitchFamily="50" charset="-128"/>
                </a:rPr>
                <a:t>仕様</a:t>
              </a:r>
              <a:endParaRPr lang="en-US" altLang="ja-JP" sz="1200" b="1" dirty="0">
                <a:solidFill>
                  <a:schemeClr val="tx1"/>
                </a:solidFill>
                <a:latin typeface="游ゴシック" panose="020B0400000000000000" pitchFamily="50" charset="-128"/>
                <a:ea typeface="游ゴシック" panose="020B0400000000000000" pitchFamily="50" charset="-128"/>
              </a:endParaRPr>
            </a:p>
          </p:txBody>
        </p:sp>
      </p:grpSp>
      <p:grpSp>
        <p:nvGrpSpPr>
          <p:cNvPr id="90" name="グループ化 89">
            <a:extLst>
              <a:ext uri="{FF2B5EF4-FFF2-40B4-BE49-F238E27FC236}">
                <a16:creationId xmlns:a16="http://schemas.microsoft.com/office/drawing/2014/main" id="{EF86F28A-F021-B548-3A0A-1F830750C239}"/>
              </a:ext>
            </a:extLst>
          </p:cNvPr>
          <p:cNvGrpSpPr/>
          <p:nvPr/>
        </p:nvGrpSpPr>
        <p:grpSpPr>
          <a:xfrm>
            <a:off x="1476423" y="4537288"/>
            <a:ext cx="1001983" cy="488350"/>
            <a:chOff x="452716" y="4436704"/>
            <a:chExt cx="1001983" cy="488350"/>
          </a:xfrm>
        </p:grpSpPr>
        <p:sp>
          <p:nvSpPr>
            <p:cNvPr id="13" name="角丸四角形 158">
              <a:extLst>
                <a:ext uri="{FF2B5EF4-FFF2-40B4-BE49-F238E27FC236}">
                  <a16:creationId xmlns:a16="http://schemas.microsoft.com/office/drawing/2014/main" id="{EAB2C6DB-F250-4974-9F53-B5D94CD4D54C}"/>
                </a:ext>
              </a:extLst>
            </p:cNvPr>
            <p:cNvSpPr/>
            <p:nvPr/>
          </p:nvSpPr>
          <p:spPr>
            <a:xfrm>
              <a:off x="452716" y="4436704"/>
              <a:ext cx="998396" cy="472420"/>
            </a:xfrm>
            <a:prstGeom prst="roundRect">
              <a:avLst/>
            </a:prstGeom>
            <a:solidFill>
              <a:schemeClr val="accent4">
                <a:lumMod val="10000"/>
                <a:lumOff val="90000"/>
              </a:schemeClr>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b="1" dirty="0">
                <a:solidFill>
                  <a:schemeClr val="tx1"/>
                </a:solidFill>
                <a:latin typeface="游ゴシック" panose="020B0400000000000000" pitchFamily="50" charset="-128"/>
                <a:ea typeface="游ゴシック" panose="020B0400000000000000" pitchFamily="50" charset="-128"/>
              </a:endParaRPr>
            </a:p>
          </p:txBody>
        </p:sp>
        <p:sp>
          <p:nvSpPr>
            <p:cNvPr id="35" name="角丸四角形 158">
              <a:extLst>
                <a:ext uri="{FF2B5EF4-FFF2-40B4-BE49-F238E27FC236}">
                  <a16:creationId xmlns:a16="http://schemas.microsoft.com/office/drawing/2014/main" id="{6E17D1AB-DA05-4D22-802F-23DD1CDE8446}"/>
                </a:ext>
              </a:extLst>
            </p:cNvPr>
            <p:cNvSpPr/>
            <p:nvPr/>
          </p:nvSpPr>
          <p:spPr>
            <a:xfrm>
              <a:off x="456303" y="4452634"/>
              <a:ext cx="998396" cy="472420"/>
            </a:xfrm>
            <a:prstGeom prst="round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a:solidFill>
                    <a:schemeClr val="tx1"/>
                  </a:solidFill>
                  <a:latin typeface="游ゴシック" panose="020B0400000000000000" pitchFamily="50" charset="-128"/>
                  <a:ea typeface="游ゴシック" panose="020B0400000000000000" pitchFamily="50" charset="-128"/>
                </a:rPr>
                <a:t>配線設計</a:t>
              </a:r>
              <a:endParaRPr lang="en-US" altLang="ja-JP" sz="1200" b="1" dirty="0">
                <a:solidFill>
                  <a:schemeClr val="tx1"/>
                </a:solidFill>
                <a:latin typeface="游ゴシック" panose="020B0400000000000000" pitchFamily="50" charset="-128"/>
                <a:ea typeface="游ゴシック" panose="020B0400000000000000" pitchFamily="50" charset="-128"/>
              </a:endParaRPr>
            </a:p>
            <a:p>
              <a:pPr algn="ctr"/>
              <a:r>
                <a:rPr lang="ja-JP" altLang="en-US" sz="1200" b="1">
                  <a:solidFill>
                    <a:schemeClr val="tx1"/>
                  </a:solidFill>
                  <a:latin typeface="游ゴシック" panose="020B0400000000000000" pitchFamily="50" charset="-128"/>
                  <a:ea typeface="游ゴシック" panose="020B0400000000000000" pitchFamily="50" charset="-128"/>
                </a:rPr>
                <a:t>規定</a:t>
              </a:r>
              <a:endParaRPr lang="ja-JP" altLang="en-US" sz="1200" b="1" dirty="0">
                <a:solidFill>
                  <a:schemeClr val="tx1"/>
                </a:solidFill>
                <a:latin typeface="游ゴシック" panose="020B0400000000000000" pitchFamily="50" charset="-128"/>
                <a:ea typeface="游ゴシック" panose="020B0400000000000000" pitchFamily="50" charset="-128"/>
              </a:endParaRPr>
            </a:p>
          </p:txBody>
        </p:sp>
      </p:grpSp>
      <p:grpSp>
        <p:nvGrpSpPr>
          <p:cNvPr id="92" name="グループ化 91">
            <a:extLst>
              <a:ext uri="{FF2B5EF4-FFF2-40B4-BE49-F238E27FC236}">
                <a16:creationId xmlns:a16="http://schemas.microsoft.com/office/drawing/2014/main" id="{8CCD5DA5-3D0B-EA7D-F689-6B9F11372011}"/>
              </a:ext>
            </a:extLst>
          </p:cNvPr>
          <p:cNvGrpSpPr/>
          <p:nvPr/>
        </p:nvGrpSpPr>
        <p:grpSpPr>
          <a:xfrm>
            <a:off x="1463562" y="3965047"/>
            <a:ext cx="1011256" cy="497059"/>
            <a:chOff x="439856" y="3864462"/>
            <a:chExt cx="1011256" cy="497059"/>
          </a:xfrm>
        </p:grpSpPr>
        <p:sp>
          <p:nvSpPr>
            <p:cNvPr id="14" name="角丸四角形 159">
              <a:extLst>
                <a:ext uri="{FF2B5EF4-FFF2-40B4-BE49-F238E27FC236}">
                  <a16:creationId xmlns:a16="http://schemas.microsoft.com/office/drawing/2014/main" id="{BCBC6BFA-784A-4B93-B5EC-3BAF764C041C}"/>
                </a:ext>
              </a:extLst>
            </p:cNvPr>
            <p:cNvSpPr/>
            <p:nvPr/>
          </p:nvSpPr>
          <p:spPr>
            <a:xfrm>
              <a:off x="453687" y="3864462"/>
              <a:ext cx="997425" cy="472420"/>
            </a:xfrm>
            <a:prstGeom prst="roundRect">
              <a:avLst/>
            </a:prstGeom>
            <a:solidFill>
              <a:schemeClr val="accent4">
                <a:lumMod val="10000"/>
                <a:lumOff val="90000"/>
              </a:schemeClr>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b="1" dirty="0">
                <a:solidFill>
                  <a:schemeClr val="tx1"/>
                </a:solidFill>
                <a:latin typeface="游ゴシック" panose="020B0400000000000000" pitchFamily="50" charset="-128"/>
                <a:ea typeface="游ゴシック" panose="020B0400000000000000" pitchFamily="50" charset="-128"/>
              </a:endParaRPr>
            </a:p>
          </p:txBody>
        </p:sp>
        <p:sp>
          <p:nvSpPr>
            <p:cNvPr id="36" name="角丸四角形 159">
              <a:extLst>
                <a:ext uri="{FF2B5EF4-FFF2-40B4-BE49-F238E27FC236}">
                  <a16:creationId xmlns:a16="http://schemas.microsoft.com/office/drawing/2014/main" id="{CB263592-AE1A-40DA-B7DE-22ED5A23E14B}"/>
                </a:ext>
              </a:extLst>
            </p:cNvPr>
            <p:cNvSpPr/>
            <p:nvPr/>
          </p:nvSpPr>
          <p:spPr>
            <a:xfrm>
              <a:off x="439856" y="3889101"/>
              <a:ext cx="997425" cy="472420"/>
            </a:xfrm>
            <a:prstGeom prst="round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b="1">
                  <a:solidFill>
                    <a:schemeClr val="tx1"/>
                  </a:solidFill>
                  <a:latin typeface="游ゴシック" panose="020B0400000000000000" pitchFamily="50" charset="-128"/>
                  <a:ea typeface="游ゴシック" panose="020B0400000000000000" pitchFamily="50" charset="-128"/>
                </a:rPr>
                <a:t>CAD</a:t>
              </a:r>
              <a:r>
                <a:rPr lang="ja-JP" altLang="en-US" sz="1200" b="1">
                  <a:solidFill>
                    <a:schemeClr val="tx1"/>
                  </a:solidFill>
                  <a:latin typeface="游ゴシック" panose="020B0400000000000000" pitchFamily="50" charset="-128"/>
                  <a:ea typeface="游ゴシック" panose="020B0400000000000000" pitchFamily="50" charset="-128"/>
                </a:rPr>
                <a:t>部品</a:t>
              </a:r>
              <a:endParaRPr lang="en-US" altLang="ja-JP" sz="1200" b="1">
                <a:solidFill>
                  <a:schemeClr val="tx1"/>
                </a:solidFill>
                <a:latin typeface="游ゴシック" panose="020B0400000000000000" pitchFamily="50" charset="-128"/>
                <a:ea typeface="游ゴシック" panose="020B0400000000000000" pitchFamily="50" charset="-128"/>
              </a:endParaRPr>
            </a:p>
            <a:p>
              <a:pPr algn="ctr"/>
              <a:r>
                <a:rPr lang="ja-JP" altLang="en-US" sz="1200" b="1">
                  <a:solidFill>
                    <a:schemeClr val="tx1"/>
                  </a:solidFill>
                  <a:latin typeface="游ゴシック" panose="020B0400000000000000" pitchFamily="50" charset="-128"/>
                  <a:ea typeface="游ゴシック" panose="020B0400000000000000" pitchFamily="50" charset="-128"/>
                </a:rPr>
                <a:t>運用規定</a:t>
              </a:r>
              <a:endParaRPr lang="ja-JP" altLang="en-US" sz="1200" b="1" dirty="0">
                <a:solidFill>
                  <a:schemeClr val="tx1"/>
                </a:solidFill>
                <a:latin typeface="游ゴシック" panose="020B0400000000000000" pitchFamily="50" charset="-128"/>
                <a:ea typeface="游ゴシック" panose="020B0400000000000000" pitchFamily="50" charset="-128"/>
              </a:endParaRPr>
            </a:p>
          </p:txBody>
        </p:sp>
      </p:grpSp>
      <p:grpSp>
        <p:nvGrpSpPr>
          <p:cNvPr id="94" name="グループ化 93">
            <a:extLst>
              <a:ext uri="{FF2B5EF4-FFF2-40B4-BE49-F238E27FC236}">
                <a16:creationId xmlns:a16="http://schemas.microsoft.com/office/drawing/2014/main" id="{78751C5D-AB2E-E9EA-D776-6501A02068A8}"/>
              </a:ext>
            </a:extLst>
          </p:cNvPr>
          <p:cNvGrpSpPr/>
          <p:nvPr/>
        </p:nvGrpSpPr>
        <p:grpSpPr>
          <a:xfrm>
            <a:off x="1466362" y="3394217"/>
            <a:ext cx="1008456" cy="497059"/>
            <a:chOff x="442656" y="3293632"/>
            <a:chExt cx="1008456" cy="497059"/>
          </a:xfrm>
        </p:grpSpPr>
        <p:sp>
          <p:nvSpPr>
            <p:cNvPr id="15" name="角丸四角形 160">
              <a:extLst>
                <a:ext uri="{FF2B5EF4-FFF2-40B4-BE49-F238E27FC236}">
                  <a16:creationId xmlns:a16="http://schemas.microsoft.com/office/drawing/2014/main" id="{3CBC084A-5633-48E5-96FD-9172ED99ACAC}"/>
                </a:ext>
              </a:extLst>
            </p:cNvPr>
            <p:cNvSpPr/>
            <p:nvPr/>
          </p:nvSpPr>
          <p:spPr>
            <a:xfrm>
              <a:off x="456487" y="3293632"/>
              <a:ext cx="994625" cy="472420"/>
            </a:xfrm>
            <a:prstGeom prst="roundRect">
              <a:avLst/>
            </a:prstGeom>
            <a:solidFill>
              <a:schemeClr val="accent4">
                <a:lumMod val="10000"/>
                <a:lumOff val="90000"/>
              </a:schemeClr>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b="1" dirty="0">
                <a:solidFill>
                  <a:schemeClr val="tx1"/>
                </a:solidFill>
                <a:latin typeface="游ゴシック" panose="020B0400000000000000" pitchFamily="50" charset="-128"/>
                <a:ea typeface="游ゴシック" panose="020B0400000000000000" pitchFamily="50" charset="-128"/>
              </a:endParaRPr>
            </a:p>
          </p:txBody>
        </p:sp>
        <p:sp>
          <p:nvSpPr>
            <p:cNvPr id="37" name="角丸四角形 160">
              <a:extLst>
                <a:ext uri="{FF2B5EF4-FFF2-40B4-BE49-F238E27FC236}">
                  <a16:creationId xmlns:a16="http://schemas.microsoft.com/office/drawing/2014/main" id="{08FB4E47-9521-47E2-B8C9-A1368DD6E214}"/>
                </a:ext>
              </a:extLst>
            </p:cNvPr>
            <p:cNvSpPr/>
            <p:nvPr/>
          </p:nvSpPr>
          <p:spPr>
            <a:xfrm>
              <a:off x="442656" y="3318271"/>
              <a:ext cx="994625" cy="472420"/>
            </a:xfrm>
            <a:prstGeom prst="round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a:solidFill>
                    <a:schemeClr val="tx1"/>
                  </a:solidFill>
                  <a:latin typeface="游ゴシック" panose="020B0400000000000000" pitchFamily="50" charset="-128"/>
                  <a:ea typeface="游ゴシック" panose="020B0400000000000000" pitchFamily="50" charset="-128"/>
                </a:rPr>
                <a:t>実装技術</a:t>
              </a:r>
              <a:endParaRPr lang="en-US" altLang="ja-JP" sz="1200" b="1">
                <a:solidFill>
                  <a:schemeClr val="tx1"/>
                </a:solidFill>
                <a:latin typeface="游ゴシック" panose="020B0400000000000000" pitchFamily="50" charset="-128"/>
                <a:ea typeface="游ゴシック" panose="020B0400000000000000" pitchFamily="50" charset="-128"/>
              </a:endParaRPr>
            </a:p>
            <a:p>
              <a:pPr algn="ctr"/>
              <a:r>
                <a:rPr lang="ja-JP" altLang="en-US" sz="1200" b="1">
                  <a:solidFill>
                    <a:schemeClr val="tx1"/>
                  </a:solidFill>
                  <a:latin typeface="游ゴシック" panose="020B0400000000000000" pitchFamily="50" charset="-128"/>
                  <a:ea typeface="游ゴシック" panose="020B0400000000000000" pitchFamily="50" charset="-128"/>
                </a:rPr>
                <a:t>規定</a:t>
              </a:r>
              <a:endParaRPr lang="ja-JP" altLang="en-US" sz="1200" b="1" dirty="0">
                <a:solidFill>
                  <a:schemeClr val="tx1"/>
                </a:solidFill>
                <a:latin typeface="游ゴシック" panose="020B0400000000000000" pitchFamily="50" charset="-128"/>
                <a:ea typeface="游ゴシック" panose="020B0400000000000000" pitchFamily="50" charset="-128"/>
              </a:endParaRPr>
            </a:p>
          </p:txBody>
        </p:sp>
      </p:grpSp>
      <p:grpSp>
        <p:nvGrpSpPr>
          <p:cNvPr id="109" name="グループ化 108">
            <a:extLst>
              <a:ext uri="{FF2B5EF4-FFF2-40B4-BE49-F238E27FC236}">
                <a16:creationId xmlns:a16="http://schemas.microsoft.com/office/drawing/2014/main" id="{C2D714E7-8BA2-C4EC-099D-54B6B4FD66CB}"/>
              </a:ext>
            </a:extLst>
          </p:cNvPr>
          <p:cNvGrpSpPr/>
          <p:nvPr/>
        </p:nvGrpSpPr>
        <p:grpSpPr>
          <a:xfrm>
            <a:off x="1480193" y="2829901"/>
            <a:ext cx="994625" cy="488350"/>
            <a:chOff x="456486" y="2729317"/>
            <a:chExt cx="994625" cy="488350"/>
          </a:xfrm>
        </p:grpSpPr>
        <p:sp>
          <p:nvSpPr>
            <p:cNvPr id="16" name="角丸四角形 161">
              <a:extLst>
                <a:ext uri="{FF2B5EF4-FFF2-40B4-BE49-F238E27FC236}">
                  <a16:creationId xmlns:a16="http://schemas.microsoft.com/office/drawing/2014/main" id="{CDFE9FC2-30F0-45E0-825B-352E4254274E}"/>
                </a:ext>
              </a:extLst>
            </p:cNvPr>
            <p:cNvSpPr/>
            <p:nvPr/>
          </p:nvSpPr>
          <p:spPr>
            <a:xfrm>
              <a:off x="461608" y="2729317"/>
              <a:ext cx="989503" cy="472420"/>
            </a:xfrm>
            <a:prstGeom prst="roundRect">
              <a:avLst/>
            </a:prstGeom>
            <a:solidFill>
              <a:schemeClr val="accent4">
                <a:lumMod val="10000"/>
                <a:lumOff val="90000"/>
              </a:schemeClr>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b="1" dirty="0">
                <a:solidFill>
                  <a:schemeClr val="tx1"/>
                </a:solidFill>
                <a:latin typeface="游ゴシック" panose="020B0400000000000000" pitchFamily="50" charset="-128"/>
                <a:ea typeface="游ゴシック" panose="020B0400000000000000" pitchFamily="50" charset="-128"/>
              </a:endParaRPr>
            </a:p>
          </p:txBody>
        </p:sp>
        <p:sp>
          <p:nvSpPr>
            <p:cNvPr id="38" name="角丸四角形 161">
              <a:extLst>
                <a:ext uri="{FF2B5EF4-FFF2-40B4-BE49-F238E27FC236}">
                  <a16:creationId xmlns:a16="http://schemas.microsoft.com/office/drawing/2014/main" id="{435981BA-FDA5-41A1-A509-FCD6C66180E2}"/>
                </a:ext>
              </a:extLst>
            </p:cNvPr>
            <p:cNvSpPr/>
            <p:nvPr/>
          </p:nvSpPr>
          <p:spPr>
            <a:xfrm>
              <a:off x="456486" y="2745247"/>
              <a:ext cx="989503" cy="472420"/>
            </a:xfrm>
            <a:prstGeom prst="round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a:solidFill>
                    <a:schemeClr val="tx1"/>
                  </a:solidFill>
                  <a:latin typeface="游ゴシック" panose="020B0400000000000000" pitchFamily="50" charset="-128"/>
                  <a:ea typeface="游ゴシック" panose="020B0400000000000000" pitchFamily="50" charset="-128"/>
                </a:rPr>
                <a:t>出力品質</a:t>
              </a:r>
              <a:endParaRPr lang="en-US" altLang="ja-JP" sz="1200" b="1">
                <a:solidFill>
                  <a:schemeClr val="tx1"/>
                </a:solidFill>
                <a:latin typeface="游ゴシック" panose="020B0400000000000000" pitchFamily="50" charset="-128"/>
                <a:ea typeface="游ゴシック" panose="020B0400000000000000" pitchFamily="50" charset="-128"/>
              </a:endParaRPr>
            </a:p>
            <a:p>
              <a:pPr algn="ctr"/>
              <a:r>
                <a:rPr lang="ja-JP" altLang="en-US" sz="1200" b="1">
                  <a:solidFill>
                    <a:schemeClr val="tx1"/>
                  </a:solidFill>
                  <a:latin typeface="游ゴシック" panose="020B0400000000000000" pitchFamily="50" charset="-128"/>
                  <a:ea typeface="游ゴシック" panose="020B0400000000000000" pitchFamily="50" charset="-128"/>
                </a:rPr>
                <a:t>管理規定</a:t>
              </a:r>
              <a:endParaRPr lang="ja-JP" altLang="en-US" sz="1200" b="1" dirty="0">
                <a:solidFill>
                  <a:schemeClr val="tx1"/>
                </a:solidFill>
                <a:latin typeface="游ゴシック" panose="020B0400000000000000" pitchFamily="50" charset="-128"/>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E9FAE5F5-4AB0-E448-156D-1C3A0CFFB1A2}"/>
              </a:ext>
            </a:extLst>
          </p:cNvPr>
          <p:cNvGrpSpPr/>
          <p:nvPr/>
        </p:nvGrpSpPr>
        <p:grpSpPr>
          <a:xfrm>
            <a:off x="1407703" y="2266230"/>
            <a:ext cx="1129457" cy="488350"/>
            <a:chOff x="383996" y="2165646"/>
            <a:chExt cx="1129457" cy="488350"/>
          </a:xfrm>
        </p:grpSpPr>
        <p:sp>
          <p:nvSpPr>
            <p:cNvPr id="17" name="角丸四角形 162">
              <a:extLst>
                <a:ext uri="{FF2B5EF4-FFF2-40B4-BE49-F238E27FC236}">
                  <a16:creationId xmlns:a16="http://schemas.microsoft.com/office/drawing/2014/main" id="{75851135-F3DE-4D13-B489-DC27D58C4269}"/>
                </a:ext>
              </a:extLst>
            </p:cNvPr>
            <p:cNvSpPr/>
            <p:nvPr/>
          </p:nvSpPr>
          <p:spPr>
            <a:xfrm>
              <a:off x="450082" y="2165646"/>
              <a:ext cx="1001030" cy="472420"/>
            </a:xfrm>
            <a:prstGeom prst="roundRect">
              <a:avLst/>
            </a:prstGeom>
            <a:solidFill>
              <a:schemeClr val="accent4">
                <a:lumMod val="10000"/>
                <a:lumOff val="90000"/>
              </a:schemeClr>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00" b="1" dirty="0">
                <a:solidFill>
                  <a:schemeClr val="tx1"/>
                </a:solidFill>
                <a:latin typeface="游ゴシック" panose="020B0400000000000000" pitchFamily="50" charset="-128"/>
                <a:ea typeface="游ゴシック" panose="020B0400000000000000" pitchFamily="50" charset="-128"/>
              </a:endParaRPr>
            </a:p>
          </p:txBody>
        </p:sp>
        <p:sp>
          <p:nvSpPr>
            <p:cNvPr id="39" name="角丸四角形 162">
              <a:extLst>
                <a:ext uri="{FF2B5EF4-FFF2-40B4-BE49-F238E27FC236}">
                  <a16:creationId xmlns:a16="http://schemas.microsoft.com/office/drawing/2014/main" id="{AE11CDB9-7F82-452F-B831-2D01A554E845}"/>
                </a:ext>
              </a:extLst>
            </p:cNvPr>
            <p:cNvSpPr/>
            <p:nvPr/>
          </p:nvSpPr>
          <p:spPr>
            <a:xfrm>
              <a:off x="383996" y="2181576"/>
              <a:ext cx="1129457" cy="472420"/>
            </a:xfrm>
            <a:prstGeom prst="round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a:solidFill>
                    <a:schemeClr val="tx1"/>
                  </a:solidFill>
                  <a:latin typeface="游ゴシック" panose="020B0400000000000000" pitchFamily="50" charset="-128"/>
                  <a:ea typeface="游ゴシック" panose="020B0400000000000000" pitchFamily="50" charset="-128"/>
                </a:rPr>
                <a:t>出力先</a:t>
              </a:r>
              <a:r>
                <a:rPr lang="ja-JP" altLang="en-US" sz="1200" b="1" dirty="0">
                  <a:solidFill>
                    <a:schemeClr val="tx1"/>
                  </a:solidFill>
                  <a:latin typeface="游ゴシック" panose="020B0400000000000000" pitchFamily="50" charset="-128"/>
                  <a:ea typeface="游ゴシック" panose="020B0400000000000000" pitchFamily="50" charset="-128"/>
                </a:rPr>
                <a:t>別</a:t>
              </a:r>
              <a:endParaRPr lang="en-US" altLang="ja-JP" sz="1200" b="1" dirty="0">
                <a:solidFill>
                  <a:schemeClr val="tx1"/>
                </a:solidFill>
                <a:latin typeface="游ゴシック" panose="020B0400000000000000" pitchFamily="50" charset="-128"/>
                <a:ea typeface="游ゴシック" panose="020B0400000000000000" pitchFamily="50" charset="-128"/>
              </a:endParaRPr>
            </a:p>
            <a:p>
              <a:pPr algn="ctr"/>
              <a:r>
                <a:rPr lang="ja-JP" altLang="en-US" sz="1200" b="1" dirty="0">
                  <a:solidFill>
                    <a:schemeClr val="tx1"/>
                  </a:solidFill>
                  <a:latin typeface="游ゴシック" panose="020B0400000000000000" pitchFamily="50" charset="-128"/>
                  <a:ea typeface="游ゴシック" panose="020B0400000000000000" pitchFamily="50" charset="-128"/>
                </a:rPr>
                <a:t>仕様ルール</a:t>
              </a:r>
            </a:p>
          </p:txBody>
        </p:sp>
      </p:grpSp>
      <p:grpSp>
        <p:nvGrpSpPr>
          <p:cNvPr id="89" name="グループ化 88">
            <a:extLst>
              <a:ext uri="{FF2B5EF4-FFF2-40B4-BE49-F238E27FC236}">
                <a16:creationId xmlns:a16="http://schemas.microsoft.com/office/drawing/2014/main" id="{2AAD93B4-603A-9A33-3704-F09C4D4F5611}"/>
              </a:ext>
            </a:extLst>
          </p:cNvPr>
          <p:cNvGrpSpPr/>
          <p:nvPr/>
        </p:nvGrpSpPr>
        <p:grpSpPr>
          <a:xfrm>
            <a:off x="1483976" y="5680359"/>
            <a:ext cx="1290533" cy="749538"/>
            <a:chOff x="460269" y="5651693"/>
            <a:chExt cx="1290533" cy="749538"/>
          </a:xfrm>
        </p:grpSpPr>
        <p:sp>
          <p:nvSpPr>
            <p:cNvPr id="52" name="正方形/長方形 51">
              <a:extLst>
                <a:ext uri="{FF2B5EF4-FFF2-40B4-BE49-F238E27FC236}">
                  <a16:creationId xmlns:a16="http://schemas.microsoft.com/office/drawing/2014/main" id="{5E84FB3A-46D4-42FF-90BB-BB78F909621E}"/>
                </a:ext>
              </a:extLst>
            </p:cNvPr>
            <p:cNvSpPr/>
            <p:nvPr/>
          </p:nvSpPr>
          <p:spPr>
            <a:xfrm>
              <a:off x="460269" y="5651693"/>
              <a:ext cx="1290533" cy="749538"/>
            </a:xfrm>
            <a:prstGeom prst="rect">
              <a:avLst/>
            </a:prstGeom>
            <a:solidFill>
              <a:schemeClr val="tx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ja-JP" altLang="en-US" sz="2400" b="1" dirty="0">
                <a:latin typeface="游ゴシック" panose="020B0400000000000000" pitchFamily="50" charset="-128"/>
                <a:ea typeface="游ゴシック" panose="020B0400000000000000" pitchFamily="50" charset="-128"/>
              </a:endParaRPr>
            </a:p>
          </p:txBody>
        </p:sp>
        <p:sp>
          <p:nvSpPr>
            <p:cNvPr id="81" name="正方形/長方形 80">
              <a:extLst>
                <a:ext uri="{FF2B5EF4-FFF2-40B4-BE49-F238E27FC236}">
                  <a16:creationId xmlns:a16="http://schemas.microsoft.com/office/drawing/2014/main" id="{87BDF9FD-66F9-EA81-3686-C38545412FE7}"/>
                </a:ext>
              </a:extLst>
            </p:cNvPr>
            <p:cNvSpPr/>
            <p:nvPr/>
          </p:nvSpPr>
          <p:spPr>
            <a:xfrm>
              <a:off x="599884" y="5828703"/>
              <a:ext cx="994625" cy="4724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1400" b="1">
                  <a:latin typeface="游ゴシック" panose="020B0400000000000000" pitchFamily="50" charset="-128"/>
                  <a:ea typeface="游ゴシック" panose="020B0400000000000000" pitchFamily="50" charset="-128"/>
                </a:rPr>
                <a:t>基板</a:t>
              </a:r>
              <a:r>
                <a:rPr lang="en-US" altLang="ja-JP" sz="1400" b="1">
                  <a:latin typeface="游ゴシック" panose="020B0400000000000000" pitchFamily="50" charset="-128"/>
                  <a:ea typeface="游ゴシック" panose="020B0400000000000000" pitchFamily="50" charset="-128"/>
                </a:rPr>
                <a:t>CAD</a:t>
              </a:r>
            </a:p>
            <a:p>
              <a:pPr algn="ctr"/>
              <a:r>
                <a:rPr lang="ja-JP" altLang="en-US" sz="2000" b="1">
                  <a:latin typeface="游ゴシック" panose="020B0400000000000000" pitchFamily="50" charset="-128"/>
                  <a:ea typeface="游ゴシック" panose="020B0400000000000000" pitchFamily="50" charset="-128"/>
                </a:rPr>
                <a:t>設計</a:t>
              </a:r>
              <a:endParaRPr lang="ja-JP" altLang="en-US" sz="2000" b="1" dirty="0">
                <a:latin typeface="游ゴシック" panose="020B0400000000000000" pitchFamily="50" charset="-128"/>
                <a:ea typeface="游ゴシック" panose="020B0400000000000000" pitchFamily="50" charset="-128"/>
              </a:endParaRPr>
            </a:p>
          </p:txBody>
        </p:sp>
      </p:grpSp>
      <p:grpSp>
        <p:nvGrpSpPr>
          <p:cNvPr id="98" name="グループ化 97">
            <a:extLst>
              <a:ext uri="{FF2B5EF4-FFF2-40B4-BE49-F238E27FC236}">
                <a16:creationId xmlns:a16="http://schemas.microsoft.com/office/drawing/2014/main" id="{6172E228-42E2-7C74-8C5A-C29B33FB7F55}"/>
              </a:ext>
            </a:extLst>
          </p:cNvPr>
          <p:cNvGrpSpPr/>
          <p:nvPr/>
        </p:nvGrpSpPr>
        <p:grpSpPr>
          <a:xfrm>
            <a:off x="2471344" y="2227282"/>
            <a:ext cx="7006090" cy="3738663"/>
            <a:chOff x="1447638" y="2198615"/>
            <a:chExt cx="7006090" cy="3738663"/>
          </a:xfrm>
        </p:grpSpPr>
        <p:sp>
          <p:nvSpPr>
            <p:cNvPr id="65" name="正方形/長方形 64">
              <a:extLst>
                <a:ext uri="{FF2B5EF4-FFF2-40B4-BE49-F238E27FC236}">
                  <a16:creationId xmlns:a16="http://schemas.microsoft.com/office/drawing/2014/main" id="{9E8CA963-16A0-41A7-BECC-8EB969BCE197}"/>
                </a:ext>
              </a:extLst>
            </p:cNvPr>
            <p:cNvSpPr/>
            <p:nvPr/>
          </p:nvSpPr>
          <p:spPr>
            <a:xfrm>
              <a:off x="7316092" y="2198615"/>
              <a:ext cx="1054927" cy="558745"/>
            </a:xfrm>
            <a:prstGeom prst="rect">
              <a:avLst/>
            </a:prstGeom>
            <a:solidFill>
              <a:schemeClr val="tx1">
                <a:lumMod val="75000"/>
                <a:lumOff val="2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ja-JP" altLang="en-US" sz="1200" b="1" dirty="0">
                <a:solidFill>
                  <a:schemeClr val="bg1"/>
                </a:solidFill>
                <a:latin typeface="游ゴシック" panose="020B0400000000000000" pitchFamily="50" charset="-128"/>
                <a:ea typeface="游ゴシック" panose="020B0400000000000000" pitchFamily="50" charset="-128"/>
              </a:endParaRPr>
            </a:p>
          </p:txBody>
        </p:sp>
        <p:cxnSp>
          <p:nvCxnSpPr>
            <p:cNvPr id="22" name="直線コネクタ 21">
              <a:extLst>
                <a:ext uri="{FF2B5EF4-FFF2-40B4-BE49-F238E27FC236}">
                  <a16:creationId xmlns:a16="http://schemas.microsoft.com/office/drawing/2014/main" id="{5E130F5E-96AC-4C37-BDE7-1F938559FB11}"/>
                </a:ext>
              </a:extLst>
            </p:cNvPr>
            <p:cNvCxnSpPr>
              <a:cxnSpLocks/>
            </p:cNvCxnSpPr>
            <p:nvPr/>
          </p:nvCxnSpPr>
          <p:spPr bwMode="gray">
            <a:xfrm>
              <a:off x="1447638" y="2465356"/>
              <a:ext cx="5868454" cy="0"/>
            </a:xfrm>
            <a:prstGeom prst="line">
              <a:avLst/>
            </a:prstGeom>
            <a:ln w="25400">
              <a:solidFill>
                <a:schemeClr val="bg1">
                  <a:lumMod val="50000"/>
                </a:schemeClr>
              </a:solidFill>
              <a:prstDash val="sysDot"/>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320508C8-A024-4BEE-B36C-9ED0534BA547}"/>
                </a:ext>
              </a:extLst>
            </p:cNvPr>
            <p:cNvCxnSpPr>
              <a:cxnSpLocks/>
            </p:cNvCxnSpPr>
            <p:nvPr/>
          </p:nvCxnSpPr>
          <p:spPr bwMode="gray">
            <a:xfrm flipH="1" flipV="1">
              <a:off x="7861810" y="2732010"/>
              <a:ext cx="1" cy="3205268"/>
            </a:xfrm>
            <a:prstGeom prst="line">
              <a:avLst/>
            </a:prstGeom>
            <a:ln w="25400">
              <a:solidFill>
                <a:schemeClr val="bg1">
                  <a:lumMod val="50000"/>
                </a:schemeClr>
              </a:solidFill>
              <a:prstDash val="sysDot"/>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66" name="正方形/長方形 65">
              <a:extLst>
                <a:ext uri="{FF2B5EF4-FFF2-40B4-BE49-F238E27FC236}">
                  <a16:creationId xmlns:a16="http://schemas.microsoft.com/office/drawing/2014/main" id="{A25E8070-59B4-475F-AEF7-368642FC302E}"/>
                </a:ext>
              </a:extLst>
            </p:cNvPr>
            <p:cNvSpPr/>
            <p:nvPr/>
          </p:nvSpPr>
          <p:spPr bwMode="gray">
            <a:xfrm>
              <a:off x="7235127" y="2225818"/>
              <a:ext cx="1218601" cy="558745"/>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1300" b="1" dirty="0">
                  <a:solidFill>
                    <a:schemeClr val="bg1"/>
                  </a:solidFill>
                  <a:latin typeface="游ゴシック" panose="020B0400000000000000" pitchFamily="50" charset="-128"/>
                  <a:ea typeface="游ゴシック" panose="020B0400000000000000" pitchFamily="50" charset="-128"/>
                </a:rPr>
                <a:t>仕様別出力設定テーブル</a:t>
              </a:r>
            </a:p>
          </p:txBody>
        </p:sp>
      </p:grpSp>
      <p:sp>
        <p:nvSpPr>
          <p:cNvPr id="2" name="テキスト ボックス 1">
            <a:extLst>
              <a:ext uri="{FF2B5EF4-FFF2-40B4-BE49-F238E27FC236}">
                <a16:creationId xmlns:a16="http://schemas.microsoft.com/office/drawing/2014/main" id="{695B6847-30E0-48C4-F286-60841D0D4ACD}"/>
              </a:ext>
            </a:extLst>
          </p:cNvPr>
          <p:cNvSpPr txBox="1"/>
          <p:nvPr/>
        </p:nvSpPr>
        <p:spPr bwMode="auto">
          <a:xfrm>
            <a:off x="660826" y="118803"/>
            <a:ext cx="11179233" cy="1038554"/>
          </a:xfrm>
          <a:prstGeom prst="rect">
            <a:avLst/>
          </a:prstGeom>
          <a:noFill/>
          <a:ln>
            <a:noFill/>
          </a:ln>
        </p:spPr>
        <p:txBody>
          <a:bodyPr wrap="square" rtlCol="0" anchor="ctr">
            <a:spAutoFit/>
          </a:bodyPr>
          <a:lstStyle/>
          <a:p>
            <a:pPr fontAlgn="base">
              <a:lnSpc>
                <a:spcPct val="90000"/>
              </a:lnSpc>
              <a:spcBef>
                <a:spcPct val="0"/>
              </a:spcBef>
              <a:spcAft>
                <a:spcPct val="0"/>
              </a:spcAft>
            </a:pPr>
            <a:r>
              <a:rPr lang="ja-JP" altLang="en-US" sz="2800" b="1" dirty="0">
                <a:effectLst>
                  <a:glow rad="101600">
                    <a:schemeClr val="bg1">
                      <a:alpha val="80000"/>
                    </a:schemeClr>
                  </a:glow>
                </a:effectLst>
                <a:latin typeface="游ゴシック" panose="020B0400000000000000" pitchFamily="50" charset="-128"/>
                <a:ea typeface="游ゴシック" panose="020B0400000000000000" pitchFamily="50" charset="-128"/>
              </a:rPr>
              <a:t>技術や運用などの </a:t>
            </a:r>
            <a:r>
              <a:rPr lang="ja-JP" altLang="en-US" sz="2800" b="1" dirty="0">
                <a:solidFill>
                  <a:srgbClr val="4C216D"/>
                </a:solidFill>
                <a:effectLst>
                  <a:glow rad="101600">
                    <a:schemeClr val="bg1">
                      <a:alpha val="80000"/>
                    </a:schemeClr>
                  </a:glow>
                </a:effectLst>
                <a:latin typeface="游ゴシック" panose="020B0400000000000000" pitchFamily="50" charset="-128"/>
                <a:ea typeface="游ゴシック" panose="020B0400000000000000" pitchFamily="50" charset="-128"/>
              </a:rPr>
              <a:t>知見を要する判断業務を</a:t>
            </a:r>
            <a:r>
              <a:rPr lang="en-US" altLang="ja-JP" sz="2800" b="1" dirty="0">
                <a:solidFill>
                  <a:srgbClr val="4C216D"/>
                </a:solidFill>
                <a:effectLst>
                  <a:glow rad="101600">
                    <a:schemeClr val="bg1">
                      <a:alpha val="80000"/>
                    </a:schemeClr>
                  </a:glow>
                </a:effectLst>
                <a:latin typeface="游ゴシック" panose="020B0400000000000000" pitchFamily="50" charset="-128"/>
                <a:ea typeface="游ゴシック" panose="020B0400000000000000" pitchFamily="50" charset="-128"/>
              </a:rPr>
              <a:t>IT</a:t>
            </a:r>
            <a:r>
              <a:rPr lang="ja-JP" altLang="en-US" sz="2800" b="1" dirty="0">
                <a:solidFill>
                  <a:srgbClr val="4C216D"/>
                </a:solidFill>
                <a:effectLst>
                  <a:glow rad="101600">
                    <a:schemeClr val="bg1">
                      <a:alpha val="80000"/>
                    </a:schemeClr>
                  </a:glow>
                </a:effectLst>
                <a:latin typeface="游ゴシック" panose="020B0400000000000000" pitchFamily="50" charset="-128"/>
                <a:ea typeface="游ゴシック" panose="020B0400000000000000" pitchFamily="50" charset="-128"/>
              </a:rPr>
              <a:t>化 </a:t>
            </a:r>
            <a:r>
              <a:rPr lang="ja-JP" altLang="en-US" sz="2800" b="1" dirty="0">
                <a:effectLst>
                  <a:glow rad="101600">
                    <a:schemeClr val="bg1">
                      <a:alpha val="80000"/>
                    </a:schemeClr>
                  </a:glow>
                </a:effectLst>
                <a:latin typeface="游ゴシック" panose="020B0400000000000000" pitchFamily="50" charset="-128"/>
                <a:ea typeface="游ゴシック" panose="020B0400000000000000" pitchFamily="50" charset="-128"/>
              </a:rPr>
              <a:t>する際の</a:t>
            </a:r>
            <a:r>
              <a:rPr lang="ja-JP" altLang="en-US" sz="2800" b="1" dirty="0">
                <a:solidFill>
                  <a:srgbClr val="4C216D"/>
                </a:solidFill>
                <a:effectLst>
                  <a:glow rad="101600">
                    <a:schemeClr val="bg1">
                      <a:alpha val="80000"/>
                    </a:schemeClr>
                  </a:glow>
                </a:effectLst>
                <a:latin typeface="游ゴシック" panose="020B0400000000000000" pitchFamily="50" charset="-128"/>
                <a:ea typeface="游ゴシック" panose="020B0400000000000000" pitchFamily="50" charset="-128"/>
              </a:rPr>
              <a:t>必須機能</a:t>
            </a:r>
            <a:endParaRPr lang="en-US" altLang="ja-JP" sz="2800" b="1" dirty="0">
              <a:solidFill>
                <a:srgbClr val="4C216D"/>
              </a:solidFill>
              <a:effectLst>
                <a:glow rad="101600">
                  <a:schemeClr val="bg1">
                    <a:alpha val="80000"/>
                  </a:schemeClr>
                </a:glow>
              </a:effectLst>
              <a:latin typeface="游ゴシック" panose="020B0400000000000000" pitchFamily="50" charset="-128"/>
              <a:ea typeface="游ゴシック" panose="020B0400000000000000" pitchFamily="50" charset="-128"/>
            </a:endParaRPr>
          </a:p>
          <a:p>
            <a:pPr fontAlgn="base">
              <a:lnSpc>
                <a:spcPct val="90000"/>
              </a:lnSpc>
              <a:spcBef>
                <a:spcPct val="0"/>
              </a:spcBef>
              <a:spcAft>
                <a:spcPct val="0"/>
              </a:spcAft>
            </a:pPr>
            <a:r>
              <a:rPr lang="en-US" altLang="ja-JP" sz="3200" b="1" dirty="0">
                <a:effectLst>
                  <a:glow rad="101600">
                    <a:schemeClr val="bg1">
                      <a:alpha val="80000"/>
                    </a:schemeClr>
                  </a:glow>
                </a:effectLst>
                <a:latin typeface="游ゴシック" panose="020B0400000000000000" pitchFamily="50" charset="-128"/>
                <a:ea typeface="游ゴシック" panose="020B0400000000000000" pitchFamily="50" charset="-128"/>
              </a:rPr>
              <a:t>IT</a:t>
            </a:r>
            <a:r>
              <a:rPr lang="ja-JP" altLang="en-US" sz="3200" b="1" dirty="0">
                <a:effectLst>
                  <a:glow rad="101600">
                    <a:schemeClr val="bg1">
                      <a:alpha val="80000"/>
                    </a:schemeClr>
                  </a:glow>
                </a:effectLst>
                <a:latin typeface="游ゴシック" panose="020B0400000000000000" pitchFamily="50" charset="-128"/>
                <a:ea typeface="游ゴシック" panose="020B0400000000000000" pitchFamily="50" charset="-128"/>
              </a:rPr>
              <a:t>の</a:t>
            </a:r>
            <a:r>
              <a:rPr lang="ja-JP" altLang="en-US" sz="1200" b="1" dirty="0">
                <a:effectLst>
                  <a:glow rad="101600">
                    <a:schemeClr val="bg1">
                      <a:alpha val="80000"/>
                    </a:schemeClr>
                  </a:glow>
                </a:effectLst>
                <a:latin typeface="游ゴシック" panose="020B0400000000000000" pitchFamily="50" charset="-128"/>
                <a:ea typeface="游ゴシック" panose="020B0400000000000000" pitchFamily="50" charset="-128"/>
              </a:rPr>
              <a:t> </a:t>
            </a:r>
            <a:r>
              <a:rPr lang="ja-JP" altLang="en-US" sz="4000" b="1" dirty="0">
                <a:solidFill>
                  <a:schemeClr val="accent1">
                    <a:lumMod val="90000"/>
                    <a:lumOff val="10000"/>
                  </a:schemeClr>
                </a:solidFill>
                <a:effectLst>
                  <a:glow rad="101600">
                    <a:schemeClr val="bg1">
                      <a:alpha val="80000"/>
                    </a:schemeClr>
                  </a:glow>
                </a:effectLst>
                <a:latin typeface="游ゴシック" panose="020B0400000000000000" pitchFamily="50" charset="-128"/>
                <a:ea typeface="游ゴシック" panose="020B0400000000000000" pitchFamily="50" charset="-128"/>
              </a:rPr>
              <a:t>仕組み</a:t>
            </a:r>
            <a:r>
              <a:rPr lang="ja-JP" altLang="en-US" sz="1200" b="1" dirty="0">
                <a:solidFill>
                  <a:schemeClr val="accent1">
                    <a:lumMod val="75000"/>
                    <a:lumOff val="25000"/>
                  </a:schemeClr>
                </a:solidFill>
                <a:effectLst>
                  <a:glow rad="101600">
                    <a:schemeClr val="bg1">
                      <a:alpha val="80000"/>
                    </a:schemeClr>
                  </a:glow>
                </a:effectLst>
                <a:latin typeface="游ゴシック" panose="020B0400000000000000" pitchFamily="50" charset="-128"/>
                <a:ea typeface="游ゴシック" panose="020B0400000000000000" pitchFamily="50" charset="-128"/>
              </a:rPr>
              <a:t> </a:t>
            </a:r>
            <a:r>
              <a:rPr lang="ja-JP" altLang="en-US" sz="3200" b="1" dirty="0">
                <a:latin typeface="游ゴシック" panose="020B0400000000000000" pitchFamily="50" charset="-128"/>
                <a:ea typeface="游ゴシック" panose="020B0400000000000000" pitchFamily="50" charset="-128"/>
              </a:rPr>
              <a:t>と</a:t>
            </a:r>
            <a:r>
              <a:rPr lang="ja-JP" altLang="en-US" sz="1200" b="1" dirty="0">
                <a:latin typeface="游ゴシック" panose="020B0400000000000000" pitchFamily="50" charset="-128"/>
                <a:ea typeface="游ゴシック" panose="020B0400000000000000" pitchFamily="50" charset="-128"/>
              </a:rPr>
              <a:t> </a:t>
            </a:r>
            <a:r>
              <a:rPr lang="ja-JP" altLang="en-US" sz="4000" b="1" dirty="0">
                <a:solidFill>
                  <a:schemeClr val="accent2">
                    <a:lumMod val="90000"/>
                    <a:lumOff val="10000"/>
                  </a:schemeClr>
                </a:solidFill>
                <a:latin typeface="游ゴシック" panose="020B0400000000000000" pitchFamily="50" charset="-128"/>
                <a:ea typeface="游ゴシック" panose="020B0400000000000000" pitchFamily="50" charset="-128"/>
              </a:rPr>
              <a:t>運用</a:t>
            </a:r>
            <a:r>
              <a:rPr lang="ja-JP" altLang="en-US" sz="1200" b="1" dirty="0">
                <a:solidFill>
                  <a:schemeClr val="accent2">
                    <a:lumMod val="75000"/>
                    <a:lumOff val="25000"/>
                  </a:schemeClr>
                </a:solidFill>
                <a:latin typeface="游ゴシック" panose="020B0400000000000000" pitchFamily="50" charset="-128"/>
                <a:ea typeface="游ゴシック" panose="020B0400000000000000" pitchFamily="50" charset="-128"/>
              </a:rPr>
              <a:t> </a:t>
            </a:r>
            <a:r>
              <a:rPr lang="ja-JP" altLang="en-US" sz="3200" b="1" dirty="0">
                <a:latin typeface="游ゴシック" panose="020B0400000000000000" pitchFamily="50" charset="-128"/>
                <a:ea typeface="游ゴシック" panose="020B0400000000000000" pitchFamily="50" charset="-128"/>
              </a:rPr>
              <a:t>を</a:t>
            </a:r>
            <a:r>
              <a:rPr lang="ja-JP" altLang="en-US" sz="1200" b="1" dirty="0">
                <a:latin typeface="游ゴシック" panose="020B0400000000000000" pitchFamily="50" charset="-128"/>
                <a:ea typeface="游ゴシック" panose="020B0400000000000000" pitchFamily="50" charset="-128"/>
              </a:rPr>
              <a:t> </a:t>
            </a:r>
            <a:r>
              <a:rPr lang="ja-JP" altLang="en-US" sz="4000" b="1" dirty="0">
                <a:solidFill>
                  <a:schemeClr val="accent6">
                    <a:lumMod val="90000"/>
                    <a:lumOff val="10000"/>
                  </a:schemeClr>
                </a:solidFill>
                <a:latin typeface="游ゴシック" panose="020B0400000000000000" pitchFamily="50" charset="-128"/>
                <a:ea typeface="游ゴシック" panose="020B0400000000000000" pitchFamily="50" charset="-128"/>
              </a:rPr>
              <a:t>世代管理</a:t>
            </a:r>
            <a:r>
              <a:rPr lang="ja-JP" altLang="en-US" sz="1200" b="1" dirty="0">
                <a:solidFill>
                  <a:schemeClr val="accent6">
                    <a:lumMod val="90000"/>
                    <a:lumOff val="10000"/>
                  </a:schemeClr>
                </a:solidFill>
                <a:latin typeface="游ゴシック" panose="020B0400000000000000" pitchFamily="50" charset="-128"/>
                <a:ea typeface="游ゴシック" panose="020B0400000000000000" pitchFamily="50" charset="-128"/>
              </a:rPr>
              <a:t> </a:t>
            </a:r>
            <a:r>
              <a:rPr lang="ja-JP" altLang="en-US" sz="3200" b="1" dirty="0">
                <a:latin typeface="游ゴシック" panose="020B0400000000000000" pitchFamily="50" charset="-128"/>
                <a:ea typeface="游ゴシック" panose="020B0400000000000000" pitchFamily="50" charset="-128"/>
              </a:rPr>
              <a:t>する仕組み</a:t>
            </a:r>
            <a:endParaRPr lang="en-US" altLang="ja-JP" sz="1600" b="1" dirty="0">
              <a:solidFill>
                <a:srgbClr val="FF0000"/>
              </a:solidFill>
              <a:latin typeface="游ゴシック" panose="020B0400000000000000" pitchFamily="50" charset="-128"/>
              <a:ea typeface="游ゴシック" panose="020B0400000000000000" pitchFamily="50" charset="-128"/>
            </a:endParaRPr>
          </a:p>
        </p:txBody>
      </p:sp>
      <p:grpSp>
        <p:nvGrpSpPr>
          <p:cNvPr id="135" name="グループ化 134">
            <a:extLst>
              <a:ext uri="{FF2B5EF4-FFF2-40B4-BE49-F238E27FC236}">
                <a16:creationId xmlns:a16="http://schemas.microsoft.com/office/drawing/2014/main" id="{E4125533-14C9-9F40-B21C-98BA8B7935A0}"/>
              </a:ext>
            </a:extLst>
          </p:cNvPr>
          <p:cNvGrpSpPr/>
          <p:nvPr/>
        </p:nvGrpSpPr>
        <p:grpSpPr>
          <a:xfrm>
            <a:off x="2774505" y="5983099"/>
            <a:ext cx="7654877" cy="829312"/>
            <a:chOff x="2774505" y="5882515"/>
            <a:chExt cx="7654877" cy="829312"/>
          </a:xfrm>
        </p:grpSpPr>
        <p:grpSp>
          <p:nvGrpSpPr>
            <p:cNvPr id="126" name="グループ化 125">
              <a:extLst>
                <a:ext uri="{FF2B5EF4-FFF2-40B4-BE49-F238E27FC236}">
                  <a16:creationId xmlns:a16="http://schemas.microsoft.com/office/drawing/2014/main" id="{B676853D-6C19-4905-A748-E3D74A071EB0}"/>
                </a:ext>
              </a:extLst>
            </p:cNvPr>
            <p:cNvGrpSpPr/>
            <p:nvPr/>
          </p:nvGrpSpPr>
          <p:grpSpPr>
            <a:xfrm>
              <a:off x="2774505" y="5882515"/>
              <a:ext cx="7654877" cy="829312"/>
              <a:chOff x="1750799" y="5882515"/>
              <a:chExt cx="7654877" cy="829312"/>
            </a:xfrm>
          </p:grpSpPr>
          <p:grpSp>
            <p:nvGrpSpPr>
              <p:cNvPr id="123" name="グループ化 122">
                <a:extLst>
                  <a:ext uri="{FF2B5EF4-FFF2-40B4-BE49-F238E27FC236}">
                    <a16:creationId xmlns:a16="http://schemas.microsoft.com/office/drawing/2014/main" id="{9264DBCB-8822-6A27-6879-AB2E376266FD}"/>
                  </a:ext>
                </a:extLst>
              </p:cNvPr>
              <p:cNvGrpSpPr/>
              <p:nvPr/>
            </p:nvGrpSpPr>
            <p:grpSpPr>
              <a:xfrm>
                <a:off x="1750799" y="5882515"/>
                <a:ext cx="7642750" cy="829312"/>
                <a:chOff x="1750799" y="5882515"/>
                <a:chExt cx="7642750" cy="829312"/>
              </a:xfrm>
            </p:grpSpPr>
            <p:cxnSp>
              <p:nvCxnSpPr>
                <p:cNvPr id="107" name="直線矢印コネクタ 106">
                  <a:extLst>
                    <a:ext uri="{FF2B5EF4-FFF2-40B4-BE49-F238E27FC236}">
                      <a16:creationId xmlns:a16="http://schemas.microsoft.com/office/drawing/2014/main" id="{B8C3B4C7-C799-AB05-47B4-52166AAE0A76}"/>
                    </a:ext>
                  </a:extLst>
                </p:cNvPr>
                <p:cNvCxnSpPr>
                  <a:cxnSpLocks/>
                  <a:stCxn id="19" idx="2"/>
                </p:cNvCxnSpPr>
                <p:nvPr/>
              </p:nvCxnSpPr>
              <p:spPr bwMode="gray">
                <a:xfrm flipH="1">
                  <a:off x="1750799" y="6111115"/>
                  <a:ext cx="6715048" cy="0"/>
                </a:xfrm>
                <a:prstGeom prst="straightConnector1">
                  <a:avLst/>
                </a:prstGeom>
                <a:ln w="28575">
                  <a:solidFill>
                    <a:schemeClr val="accent1">
                      <a:lumMod val="75000"/>
                      <a:lumOff val="25000"/>
                    </a:schemeClr>
                  </a:solidFill>
                  <a:prstDash val="solid"/>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69" name="テキスト ボックス 68">
                  <a:extLst>
                    <a:ext uri="{FF2B5EF4-FFF2-40B4-BE49-F238E27FC236}">
                      <a16:creationId xmlns:a16="http://schemas.microsoft.com/office/drawing/2014/main" id="{7E3FBE0A-9002-4DA6-AA6E-9C3B679DDAE2}"/>
                    </a:ext>
                  </a:extLst>
                </p:cNvPr>
                <p:cNvSpPr txBox="1"/>
                <p:nvPr/>
              </p:nvSpPr>
              <p:spPr bwMode="auto">
                <a:xfrm>
                  <a:off x="2505878" y="6388662"/>
                  <a:ext cx="5953808"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algn="l" eaLnBrk="1" fontAlgn="base" hangingPunct="1">
                    <a:spcBef>
                      <a:spcPct val="0"/>
                    </a:spcBef>
                    <a:spcAft>
                      <a:spcPct val="0"/>
                    </a:spcAft>
                  </a:pPr>
                  <a:r>
                    <a:rPr lang="ja-JP" altLang="en-US" sz="1500" b="1">
                      <a:solidFill>
                        <a:schemeClr val="accent1">
                          <a:lumMod val="75000"/>
                          <a:lumOff val="25000"/>
                        </a:schemeClr>
                      </a:solidFill>
                      <a:latin typeface="游ゴシック" panose="020B0400000000000000" pitchFamily="50" charset="-128"/>
                      <a:ea typeface="游ゴシック" panose="020B0400000000000000" pitchFamily="50" charset="-128"/>
                    </a:rPr>
                    <a:t>❖ ツール</a:t>
                  </a:r>
                  <a:r>
                    <a:rPr lang="en-US" altLang="ja-JP" sz="1500" b="1">
                      <a:solidFill>
                        <a:schemeClr val="accent1">
                          <a:lumMod val="75000"/>
                          <a:lumOff val="25000"/>
                        </a:schemeClr>
                      </a:solidFill>
                      <a:latin typeface="游ゴシック" panose="020B0400000000000000" pitchFamily="50" charset="-128"/>
                      <a:ea typeface="游ゴシック" panose="020B0400000000000000" pitchFamily="50" charset="-128"/>
                    </a:rPr>
                    <a:t>/</a:t>
                  </a:r>
                  <a:r>
                    <a:rPr lang="ja-JP" altLang="en-US" sz="1500" b="1">
                      <a:solidFill>
                        <a:schemeClr val="accent1">
                          <a:lumMod val="75000"/>
                          <a:lumOff val="25000"/>
                        </a:schemeClr>
                      </a:solidFill>
                      <a:latin typeface="游ゴシック" panose="020B0400000000000000" pitchFamily="50" charset="-128"/>
                      <a:ea typeface="游ゴシック" panose="020B0400000000000000" pitchFamily="50" charset="-128"/>
                    </a:rPr>
                    <a:t>設備</a:t>
                  </a:r>
                  <a:r>
                    <a:rPr lang="en-US" altLang="ja-JP" sz="1500" b="1">
                      <a:solidFill>
                        <a:schemeClr val="accent1">
                          <a:lumMod val="75000"/>
                          <a:lumOff val="25000"/>
                        </a:schemeClr>
                      </a:solidFill>
                      <a:latin typeface="游ゴシック" panose="020B0400000000000000" pitchFamily="50" charset="-128"/>
                      <a:ea typeface="游ゴシック" panose="020B0400000000000000" pitchFamily="50" charset="-128"/>
                    </a:rPr>
                    <a:t>/</a:t>
                  </a:r>
                  <a:r>
                    <a:rPr lang="ja-JP" altLang="en-US" sz="1500" b="1">
                      <a:solidFill>
                        <a:schemeClr val="accent1">
                          <a:lumMod val="75000"/>
                          <a:lumOff val="25000"/>
                        </a:schemeClr>
                      </a:solidFill>
                      <a:latin typeface="游ゴシック" panose="020B0400000000000000" pitchFamily="50" charset="-128"/>
                      <a:ea typeface="游ゴシック" panose="020B0400000000000000" pitchFamily="50" charset="-128"/>
                    </a:rPr>
                    <a:t>機能</a:t>
                  </a:r>
                  <a:r>
                    <a:rPr lang="en-US" altLang="ja-JP" sz="1500" b="1">
                      <a:solidFill>
                        <a:schemeClr val="accent1">
                          <a:lumMod val="75000"/>
                          <a:lumOff val="25000"/>
                        </a:schemeClr>
                      </a:solidFill>
                      <a:latin typeface="游ゴシック" panose="020B0400000000000000" pitchFamily="50" charset="-128"/>
                      <a:ea typeface="游ゴシック" panose="020B0400000000000000" pitchFamily="50" charset="-128"/>
                    </a:rPr>
                    <a:t>‥</a:t>
                  </a:r>
                  <a:r>
                    <a:rPr lang="ja-JP" altLang="en-US" sz="1500" b="1">
                      <a:solidFill>
                        <a:schemeClr val="accent1">
                          <a:lumMod val="75000"/>
                          <a:lumOff val="25000"/>
                        </a:schemeClr>
                      </a:solidFill>
                      <a:latin typeface="游ゴシック" panose="020B0400000000000000" pitchFamily="50" charset="-128"/>
                      <a:ea typeface="游ゴシック" panose="020B0400000000000000" pitchFamily="50" charset="-128"/>
                    </a:rPr>
                    <a:t>をテーブル設定により制御する仕組みを構築</a:t>
                  </a:r>
                  <a:endParaRPr lang="ja-JP" altLang="en-US" sz="1500" b="1" dirty="0">
                    <a:solidFill>
                      <a:schemeClr val="accent1">
                        <a:lumMod val="75000"/>
                        <a:lumOff val="25000"/>
                      </a:schemeClr>
                    </a:solidFill>
                    <a:latin typeface="游ゴシック" panose="020B0400000000000000" pitchFamily="50" charset="-128"/>
                    <a:ea typeface="游ゴシック" panose="020B0400000000000000" pitchFamily="50" charset="-128"/>
                  </a:endParaRPr>
                </a:p>
              </p:txBody>
            </p:sp>
            <p:sp>
              <p:nvSpPr>
                <p:cNvPr id="19" name="円/楕円 166">
                  <a:extLst>
                    <a:ext uri="{FF2B5EF4-FFF2-40B4-BE49-F238E27FC236}">
                      <a16:creationId xmlns:a16="http://schemas.microsoft.com/office/drawing/2014/main" id="{CA0EFF2A-15DC-4106-AADD-F8F130C091CC}"/>
                    </a:ext>
                  </a:extLst>
                </p:cNvPr>
                <p:cNvSpPr/>
                <p:nvPr/>
              </p:nvSpPr>
              <p:spPr>
                <a:xfrm>
                  <a:off x="8465847" y="5882515"/>
                  <a:ext cx="927702" cy="457200"/>
                </a:xfrm>
                <a:prstGeom prst="ellipse">
                  <a:avLst/>
                </a:prstGeom>
                <a:solidFill>
                  <a:schemeClr val="accent1">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ja-JP" altLang="en-US"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grpSp>
          <p:sp>
            <p:nvSpPr>
              <p:cNvPr id="71" name="円/楕円 166">
                <a:extLst>
                  <a:ext uri="{FF2B5EF4-FFF2-40B4-BE49-F238E27FC236}">
                    <a16:creationId xmlns:a16="http://schemas.microsoft.com/office/drawing/2014/main" id="{9715D637-E74B-DF5F-3D29-5368886A89E3}"/>
                  </a:ext>
                </a:extLst>
              </p:cNvPr>
              <p:cNvSpPr/>
              <p:nvPr/>
            </p:nvSpPr>
            <p:spPr>
              <a:xfrm>
                <a:off x="8477974" y="5910233"/>
                <a:ext cx="927702" cy="4572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機能</a:t>
                </a:r>
              </a:p>
            </p:txBody>
          </p:sp>
        </p:grpSp>
        <p:cxnSp>
          <p:nvCxnSpPr>
            <p:cNvPr id="78" name="コネクタ: カギ線 77">
              <a:extLst>
                <a:ext uri="{FF2B5EF4-FFF2-40B4-BE49-F238E27FC236}">
                  <a16:creationId xmlns:a16="http://schemas.microsoft.com/office/drawing/2014/main" id="{E6175882-ABA5-DCCA-DB80-743EBB22DEB1}"/>
                </a:ext>
              </a:extLst>
            </p:cNvPr>
            <p:cNvCxnSpPr>
              <a:cxnSpLocks/>
              <a:stCxn id="19" idx="4"/>
              <a:endCxn id="69" idx="3"/>
            </p:cNvCxnSpPr>
            <p:nvPr/>
          </p:nvCxnSpPr>
          <p:spPr bwMode="gray">
            <a:xfrm rot="5400000">
              <a:off x="9613133" y="6209974"/>
              <a:ext cx="210530" cy="470012"/>
            </a:xfrm>
            <a:prstGeom prst="bentConnector2">
              <a:avLst/>
            </a:prstGeom>
            <a:ln w="28575">
              <a:solidFill>
                <a:schemeClr val="accent1">
                  <a:lumMod val="75000"/>
                  <a:lumOff val="25000"/>
                </a:schemeClr>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114" name="グループ化 113">
            <a:extLst>
              <a:ext uri="{FF2B5EF4-FFF2-40B4-BE49-F238E27FC236}">
                <a16:creationId xmlns:a16="http://schemas.microsoft.com/office/drawing/2014/main" id="{EF48F44B-A006-BA15-F830-0A01929CC51F}"/>
              </a:ext>
            </a:extLst>
          </p:cNvPr>
          <p:cNvGrpSpPr/>
          <p:nvPr/>
        </p:nvGrpSpPr>
        <p:grpSpPr>
          <a:xfrm>
            <a:off x="3935081" y="5964137"/>
            <a:ext cx="1112007" cy="495626"/>
            <a:chOff x="2912291" y="5863465"/>
            <a:chExt cx="1112007" cy="495626"/>
          </a:xfrm>
        </p:grpSpPr>
        <p:sp>
          <p:nvSpPr>
            <p:cNvPr id="7" name="角丸四角形 138">
              <a:extLst>
                <a:ext uri="{FF2B5EF4-FFF2-40B4-BE49-F238E27FC236}">
                  <a16:creationId xmlns:a16="http://schemas.microsoft.com/office/drawing/2014/main" id="{383CF10A-A164-4E09-BC50-5964E9273DEC}"/>
                </a:ext>
              </a:extLst>
            </p:cNvPr>
            <p:cNvSpPr/>
            <p:nvPr/>
          </p:nvSpPr>
          <p:spPr>
            <a:xfrm>
              <a:off x="2962162" y="5863465"/>
              <a:ext cx="994625" cy="472420"/>
            </a:xfrm>
            <a:prstGeom prst="roundRect">
              <a:avLst/>
            </a:prstGeom>
            <a:solidFill>
              <a:schemeClr val="accent1">
                <a:lumMod val="10000"/>
                <a:lumOff val="90000"/>
              </a:schemeClr>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sp>
          <p:nvSpPr>
            <p:cNvPr id="41" name="角丸四角形 138">
              <a:extLst>
                <a:ext uri="{FF2B5EF4-FFF2-40B4-BE49-F238E27FC236}">
                  <a16:creationId xmlns:a16="http://schemas.microsoft.com/office/drawing/2014/main" id="{755D4923-E793-4198-836A-CD7589E9F07A}"/>
                </a:ext>
              </a:extLst>
            </p:cNvPr>
            <p:cNvSpPr/>
            <p:nvPr/>
          </p:nvSpPr>
          <p:spPr bwMode="gray">
            <a:xfrm>
              <a:off x="2912291" y="5886671"/>
              <a:ext cx="1112007" cy="472420"/>
            </a:xfrm>
            <a:prstGeom prst="round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tx1"/>
                  </a:solidFill>
                  <a:latin typeface="游ゴシック" panose="020B0400000000000000" pitchFamily="50" charset="-128"/>
                  <a:ea typeface="游ゴシック" panose="020B0400000000000000" pitchFamily="50" charset="-128"/>
                </a:rPr>
                <a:t>設計基準</a:t>
              </a:r>
              <a:endParaRPr lang="en-US" altLang="ja-JP" sz="1200" b="1" dirty="0">
                <a:solidFill>
                  <a:schemeClr val="tx1"/>
                </a:solidFill>
                <a:latin typeface="游ゴシック" panose="020B0400000000000000" pitchFamily="50" charset="-128"/>
                <a:ea typeface="游ゴシック" panose="020B0400000000000000" pitchFamily="50" charset="-128"/>
              </a:endParaRPr>
            </a:p>
            <a:p>
              <a:pPr algn="ctr"/>
              <a:r>
                <a:rPr lang="ja-JP" altLang="en-US" sz="1200" b="1" dirty="0">
                  <a:solidFill>
                    <a:schemeClr val="tx1"/>
                  </a:solidFill>
                  <a:latin typeface="游ゴシック" panose="020B0400000000000000" pitchFamily="50" charset="-128"/>
                  <a:ea typeface="游ゴシック" panose="020B0400000000000000" pitchFamily="50" charset="-128"/>
                </a:rPr>
                <a:t>設定</a:t>
              </a:r>
            </a:p>
          </p:txBody>
        </p:sp>
      </p:grpSp>
      <p:grpSp>
        <p:nvGrpSpPr>
          <p:cNvPr id="115" name="グループ化 114">
            <a:extLst>
              <a:ext uri="{FF2B5EF4-FFF2-40B4-BE49-F238E27FC236}">
                <a16:creationId xmlns:a16="http://schemas.microsoft.com/office/drawing/2014/main" id="{C1FD3811-BDF3-8B80-8736-1D4B4F6E3207}"/>
              </a:ext>
            </a:extLst>
          </p:cNvPr>
          <p:cNvGrpSpPr/>
          <p:nvPr/>
        </p:nvGrpSpPr>
        <p:grpSpPr>
          <a:xfrm>
            <a:off x="5041463" y="5972851"/>
            <a:ext cx="1112007" cy="486824"/>
            <a:chOff x="4017756" y="5872267"/>
            <a:chExt cx="1112007" cy="486824"/>
          </a:xfrm>
        </p:grpSpPr>
        <p:sp>
          <p:nvSpPr>
            <p:cNvPr id="8" name="角丸四角形 139">
              <a:extLst>
                <a:ext uri="{FF2B5EF4-FFF2-40B4-BE49-F238E27FC236}">
                  <a16:creationId xmlns:a16="http://schemas.microsoft.com/office/drawing/2014/main" id="{7630D551-FAB8-46CB-BCE6-33734D5F1C57}"/>
                </a:ext>
              </a:extLst>
            </p:cNvPr>
            <p:cNvSpPr/>
            <p:nvPr/>
          </p:nvSpPr>
          <p:spPr>
            <a:xfrm>
              <a:off x="4070803" y="5872267"/>
              <a:ext cx="994625" cy="472420"/>
            </a:xfrm>
            <a:prstGeom prst="roundRect">
              <a:avLst/>
            </a:prstGeom>
            <a:solidFill>
              <a:schemeClr val="accent1">
                <a:lumMod val="10000"/>
                <a:lumOff val="90000"/>
              </a:schemeClr>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sp>
          <p:nvSpPr>
            <p:cNvPr id="42" name="角丸四角形 139">
              <a:extLst>
                <a:ext uri="{FF2B5EF4-FFF2-40B4-BE49-F238E27FC236}">
                  <a16:creationId xmlns:a16="http://schemas.microsoft.com/office/drawing/2014/main" id="{2EAD7A5D-CA1C-4B03-9566-2B14D2526C57}"/>
                </a:ext>
              </a:extLst>
            </p:cNvPr>
            <p:cNvSpPr/>
            <p:nvPr/>
          </p:nvSpPr>
          <p:spPr bwMode="gray">
            <a:xfrm>
              <a:off x="4017756" y="5886671"/>
              <a:ext cx="1112007" cy="472420"/>
            </a:xfrm>
            <a:prstGeom prst="round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b="1" dirty="0">
                  <a:solidFill>
                    <a:schemeClr val="tx1"/>
                  </a:solidFill>
                  <a:latin typeface="游ゴシック" panose="020B0400000000000000" pitchFamily="50" charset="-128"/>
                  <a:ea typeface="游ゴシック" panose="020B0400000000000000" pitchFamily="50" charset="-128"/>
                </a:rPr>
                <a:t>CAD</a:t>
              </a:r>
              <a:r>
                <a:rPr lang="ja-JP" altLang="en-US" sz="1200" b="1" dirty="0">
                  <a:solidFill>
                    <a:schemeClr val="tx1"/>
                  </a:solidFill>
                  <a:latin typeface="游ゴシック" panose="020B0400000000000000" pitchFamily="50" charset="-128"/>
                  <a:ea typeface="游ゴシック" panose="020B0400000000000000" pitchFamily="50" charset="-128"/>
                </a:rPr>
                <a:t>部品</a:t>
              </a:r>
              <a:endParaRPr lang="en-US" altLang="ja-JP" sz="1200" b="1" dirty="0">
                <a:solidFill>
                  <a:schemeClr val="tx1"/>
                </a:solidFill>
                <a:latin typeface="游ゴシック" panose="020B0400000000000000" pitchFamily="50" charset="-128"/>
                <a:ea typeface="游ゴシック" panose="020B0400000000000000" pitchFamily="50" charset="-128"/>
              </a:endParaRPr>
            </a:p>
            <a:p>
              <a:pPr algn="ctr"/>
              <a:r>
                <a:rPr lang="ja-JP" altLang="en-US" sz="1200" b="1">
                  <a:solidFill>
                    <a:schemeClr val="tx1"/>
                  </a:solidFill>
                  <a:latin typeface="游ゴシック" panose="020B0400000000000000" pitchFamily="50" charset="-128"/>
                  <a:ea typeface="游ゴシック" panose="020B0400000000000000" pitchFamily="50" charset="-128"/>
                </a:rPr>
                <a:t>特定の設定</a:t>
              </a:r>
              <a:endParaRPr lang="ja-JP" altLang="en-US" sz="1200" b="1" dirty="0">
                <a:solidFill>
                  <a:schemeClr val="tx1"/>
                </a:solidFill>
                <a:latin typeface="游ゴシック" panose="020B0400000000000000" pitchFamily="50" charset="-128"/>
                <a:ea typeface="游ゴシック" panose="020B0400000000000000" pitchFamily="50" charset="-128"/>
              </a:endParaRPr>
            </a:p>
          </p:txBody>
        </p:sp>
      </p:grpSp>
      <p:grpSp>
        <p:nvGrpSpPr>
          <p:cNvPr id="119" name="グループ化 118">
            <a:extLst>
              <a:ext uri="{FF2B5EF4-FFF2-40B4-BE49-F238E27FC236}">
                <a16:creationId xmlns:a16="http://schemas.microsoft.com/office/drawing/2014/main" id="{90D51395-3CC2-C460-5C91-1CEF2D35600F}"/>
              </a:ext>
            </a:extLst>
          </p:cNvPr>
          <p:cNvGrpSpPr/>
          <p:nvPr/>
        </p:nvGrpSpPr>
        <p:grpSpPr>
          <a:xfrm>
            <a:off x="8326378" y="5957478"/>
            <a:ext cx="1112007" cy="493593"/>
            <a:chOff x="7302671" y="5856893"/>
            <a:chExt cx="1112007" cy="493593"/>
          </a:xfrm>
        </p:grpSpPr>
        <p:sp>
          <p:nvSpPr>
            <p:cNvPr id="9" name="角丸四角形 140">
              <a:extLst>
                <a:ext uri="{FF2B5EF4-FFF2-40B4-BE49-F238E27FC236}">
                  <a16:creationId xmlns:a16="http://schemas.microsoft.com/office/drawing/2014/main" id="{C10DC253-F5A4-4D24-8D22-6E507B022FF9}"/>
                </a:ext>
              </a:extLst>
            </p:cNvPr>
            <p:cNvSpPr/>
            <p:nvPr/>
          </p:nvSpPr>
          <p:spPr>
            <a:xfrm>
              <a:off x="7367971" y="5856893"/>
              <a:ext cx="994625" cy="472420"/>
            </a:xfrm>
            <a:prstGeom prst="roundRect">
              <a:avLst/>
            </a:prstGeom>
            <a:solidFill>
              <a:schemeClr val="accent1">
                <a:lumMod val="10000"/>
                <a:lumOff val="90000"/>
              </a:schemeClr>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sp>
          <p:nvSpPr>
            <p:cNvPr id="43" name="角丸四角形 140">
              <a:extLst>
                <a:ext uri="{FF2B5EF4-FFF2-40B4-BE49-F238E27FC236}">
                  <a16:creationId xmlns:a16="http://schemas.microsoft.com/office/drawing/2014/main" id="{8FEFA716-EE8B-42C6-9854-0BD30D9B0463}"/>
                </a:ext>
              </a:extLst>
            </p:cNvPr>
            <p:cNvSpPr/>
            <p:nvPr/>
          </p:nvSpPr>
          <p:spPr bwMode="gray">
            <a:xfrm>
              <a:off x="7302671" y="5878066"/>
              <a:ext cx="1112007" cy="472420"/>
            </a:xfrm>
            <a:prstGeom prst="round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tx1"/>
                  </a:solidFill>
                  <a:latin typeface="游ゴシック" panose="020B0400000000000000" pitchFamily="50" charset="-128"/>
                  <a:ea typeface="游ゴシック" panose="020B0400000000000000" pitchFamily="50" charset="-128"/>
                </a:rPr>
                <a:t>版下データ</a:t>
              </a:r>
              <a:endParaRPr lang="en-US" altLang="ja-JP" sz="1200" b="1" dirty="0">
                <a:solidFill>
                  <a:schemeClr val="tx1"/>
                </a:solidFill>
                <a:latin typeface="游ゴシック" panose="020B0400000000000000" pitchFamily="50" charset="-128"/>
                <a:ea typeface="游ゴシック" panose="020B0400000000000000" pitchFamily="50" charset="-128"/>
              </a:endParaRPr>
            </a:p>
            <a:p>
              <a:pPr algn="ctr"/>
              <a:r>
                <a:rPr lang="ja-JP" altLang="en-US" sz="1200" b="1">
                  <a:solidFill>
                    <a:schemeClr val="tx1"/>
                  </a:solidFill>
                  <a:latin typeface="游ゴシック" panose="020B0400000000000000" pitchFamily="50" charset="-128"/>
                  <a:ea typeface="游ゴシック" panose="020B0400000000000000" pitchFamily="50" charset="-128"/>
                </a:rPr>
                <a:t>出力設定</a:t>
              </a:r>
              <a:endParaRPr lang="ja-JP" altLang="en-US" sz="1200" b="1" dirty="0">
                <a:solidFill>
                  <a:schemeClr val="tx1"/>
                </a:solidFill>
                <a:latin typeface="游ゴシック" panose="020B0400000000000000" pitchFamily="50" charset="-128"/>
                <a:ea typeface="游ゴシック" panose="020B0400000000000000" pitchFamily="50" charset="-128"/>
              </a:endParaRPr>
            </a:p>
          </p:txBody>
        </p:sp>
      </p:grpSp>
      <p:grpSp>
        <p:nvGrpSpPr>
          <p:cNvPr id="118" name="グループ化 117">
            <a:extLst>
              <a:ext uri="{FF2B5EF4-FFF2-40B4-BE49-F238E27FC236}">
                <a16:creationId xmlns:a16="http://schemas.microsoft.com/office/drawing/2014/main" id="{2A142433-FC92-4D90-E109-085A695CD4ED}"/>
              </a:ext>
            </a:extLst>
          </p:cNvPr>
          <p:cNvGrpSpPr/>
          <p:nvPr/>
        </p:nvGrpSpPr>
        <p:grpSpPr>
          <a:xfrm>
            <a:off x="7233177" y="5964138"/>
            <a:ext cx="1112007" cy="496525"/>
            <a:chOff x="6209470" y="5863553"/>
            <a:chExt cx="1112007" cy="496525"/>
          </a:xfrm>
        </p:grpSpPr>
        <p:sp>
          <p:nvSpPr>
            <p:cNvPr id="10" name="角丸四角形 141">
              <a:extLst>
                <a:ext uri="{FF2B5EF4-FFF2-40B4-BE49-F238E27FC236}">
                  <a16:creationId xmlns:a16="http://schemas.microsoft.com/office/drawing/2014/main" id="{4A8F312A-C68E-496C-B03A-57590640BD70}"/>
                </a:ext>
              </a:extLst>
            </p:cNvPr>
            <p:cNvSpPr/>
            <p:nvPr/>
          </p:nvSpPr>
          <p:spPr>
            <a:xfrm>
              <a:off x="6260743" y="5863553"/>
              <a:ext cx="994625" cy="472420"/>
            </a:xfrm>
            <a:prstGeom prst="roundRect">
              <a:avLst/>
            </a:prstGeom>
            <a:solidFill>
              <a:schemeClr val="accent1">
                <a:lumMod val="10000"/>
                <a:lumOff val="90000"/>
              </a:schemeClr>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sp>
          <p:nvSpPr>
            <p:cNvPr id="44" name="角丸四角形 141">
              <a:extLst>
                <a:ext uri="{FF2B5EF4-FFF2-40B4-BE49-F238E27FC236}">
                  <a16:creationId xmlns:a16="http://schemas.microsoft.com/office/drawing/2014/main" id="{2FBBA214-A0E2-4941-B0E7-08747D853A92}"/>
                </a:ext>
              </a:extLst>
            </p:cNvPr>
            <p:cNvSpPr/>
            <p:nvPr/>
          </p:nvSpPr>
          <p:spPr bwMode="gray">
            <a:xfrm>
              <a:off x="6209470" y="5887658"/>
              <a:ext cx="1112007" cy="472420"/>
            </a:xfrm>
            <a:prstGeom prst="round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a:solidFill>
                    <a:schemeClr val="tx1"/>
                  </a:solidFill>
                  <a:latin typeface="游ゴシック" panose="020B0400000000000000" pitchFamily="50" charset="-128"/>
                  <a:ea typeface="游ゴシック" panose="020B0400000000000000" pitchFamily="50" charset="-128"/>
                </a:rPr>
                <a:t>各種チェック</a:t>
              </a:r>
              <a:r>
                <a:rPr lang="ja-JP" altLang="en-US" sz="1200" b="1">
                  <a:solidFill>
                    <a:schemeClr val="tx1"/>
                  </a:solidFill>
                  <a:latin typeface="游ゴシック" panose="020B0400000000000000" pitchFamily="50" charset="-128"/>
                  <a:ea typeface="游ゴシック" panose="020B0400000000000000" pitchFamily="50" charset="-128"/>
                </a:rPr>
                <a:t>出力設定</a:t>
              </a:r>
              <a:endParaRPr lang="ja-JP" altLang="en-US" sz="1200" b="1" dirty="0">
                <a:solidFill>
                  <a:schemeClr val="tx1"/>
                </a:solidFill>
                <a:latin typeface="游ゴシック" panose="020B0400000000000000" pitchFamily="50" charset="-128"/>
                <a:ea typeface="游ゴシック" panose="020B0400000000000000" pitchFamily="50" charset="-128"/>
              </a:endParaRPr>
            </a:p>
          </p:txBody>
        </p:sp>
      </p:grpSp>
      <p:grpSp>
        <p:nvGrpSpPr>
          <p:cNvPr id="117" name="グループ化 116">
            <a:extLst>
              <a:ext uri="{FF2B5EF4-FFF2-40B4-BE49-F238E27FC236}">
                <a16:creationId xmlns:a16="http://schemas.microsoft.com/office/drawing/2014/main" id="{762CFD82-4DC5-E813-51EA-B77092992AE0}"/>
              </a:ext>
            </a:extLst>
          </p:cNvPr>
          <p:cNvGrpSpPr/>
          <p:nvPr/>
        </p:nvGrpSpPr>
        <p:grpSpPr>
          <a:xfrm>
            <a:off x="6079420" y="5960695"/>
            <a:ext cx="1188423" cy="492850"/>
            <a:chOff x="5055713" y="5860111"/>
            <a:chExt cx="1188423" cy="492850"/>
          </a:xfrm>
        </p:grpSpPr>
        <p:sp>
          <p:nvSpPr>
            <p:cNvPr id="11" name="角丸四角形 142">
              <a:extLst>
                <a:ext uri="{FF2B5EF4-FFF2-40B4-BE49-F238E27FC236}">
                  <a16:creationId xmlns:a16="http://schemas.microsoft.com/office/drawing/2014/main" id="{CCBFD148-FDEB-4D82-BAA2-EAB78DE4FB70}"/>
                </a:ext>
              </a:extLst>
            </p:cNvPr>
            <p:cNvSpPr/>
            <p:nvPr/>
          </p:nvSpPr>
          <p:spPr>
            <a:xfrm>
              <a:off x="5178315" y="5860111"/>
              <a:ext cx="974499" cy="472420"/>
            </a:xfrm>
            <a:prstGeom prst="roundRect">
              <a:avLst/>
            </a:prstGeom>
            <a:solidFill>
              <a:schemeClr val="accent1">
                <a:lumMod val="10000"/>
                <a:lumOff val="90000"/>
              </a:schemeClr>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sp>
          <p:nvSpPr>
            <p:cNvPr id="45" name="角丸四角形 142">
              <a:extLst>
                <a:ext uri="{FF2B5EF4-FFF2-40B4-BE49-F238E27FC236}">
                  <a16:creationId xmlns:a16="http://schemas.microsoft.com/office/drawing/2014/main" id="{60528024-553A-45E5-B2AF-9A1233F35254}"/>
                </a:ext>
              </a:extLst>
            </p:cNvPr>
            <p:cNvSpPr/>
            <p:nvPr/>
          </p:nvSpPr>
          <p:spPr bwMode="gray">
            <a:xfrm>
              <a:off x="5055713" y="5880541"/>
              <a:ext cx="1188423" cy="472420"/>
            </a:xfrm>
            <a:prstGeom prst="round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a:solidFill>
                    <a:schemeClr val="tx1"/>
                  </a:solidFill>
                  <a:latin typeface="游ゴシック" panose="020B0400000000000000" pitchFamily="50" charset="-128"/>
                  <a:ea typeface="游ゴシック" panose="020B0400000000000000" pitchFamily="50" charset="-128"/>
                </a:rPr>
                <a:t>実装性確認</a:t>
              </a:r>
              <a:endParaRPr lang="en-US" altLang="ja-JP" sz="1200" b="1">
                <a:solidFill>
                  <a:schemeClr val="tx1"/>
                </a:solidFill>
                <a:latin typeface="游ゴシック" panose="020B0400000000000000" pitchFamily="50" charset="-128"/>
                <a:ea typeface="游ゴシック" panose="020B0400000000000000" pitchFamily="50" charset="-128"/>
              </a:endParaRPr>
            </a:p>
            <a:p>
              <a:pPr algn="ctr"/>
              <a:r>
                <a:rPr lang="ja-JP" altLang="en-US" sz="1200" b="1">
                  <a:solidFill>
                    <a:schemeClr val="tx1"/>
                  </a:solidFill>
                  <a:latin typeface="游ゴシック" panose="020B0400000000000000" pitchFamily="50" charset="-128"/>
                  <a:ea typeface="游ゴシック" panose="020B0400000000000000" pitchFamily="50" charset="-128"/>
                </a:rPr>
                <a:t>設定</a:t>
              </a:r>
              <a:endParaRPr lang="ja-JP" altLang="en-US" sz="1200" b="1" dirty="0">
                <a:solidFill>
                  <a:schemeClr val="tx1"/>
                </a:solidFill>
                <a:latin typeface="游ゴシック" panose="020B0400000000000000" pitchFamily="50" charset="-128"/>
                <a:ea typeface="游ゴシック" panose="020B0400000000000000" pitchFamily="50" charset="-128"/>
              </a:endParaRPr>
            </a:p>
          </p:txBody>
        </p:sp>
      </p:grpSp>
      <p:sp>
        <p:nvSpPr>
          <p:cNvPr id="72" name="スライド番号プレースホルダー 1">
            <a:extLst>
              <a:ext uri="{FF2B5EF4-FFF2-40B4-BE49-F238E27FC236}">
                <a16:creationId xmlns:a16="http://schemas.microsoft.com/office/drawing/2014/main" id="{CD446C89-1169-A69D-945C-DD05E72FE871}"/>
              </a:ext>
            </a:extLst>
          </p:cNvPr>
          <p:cNvSpPr>
            <a:spLocks noGrp="1"/>
          </p:cNvSpPr>
          <p:nvPr>
            <p:ph type="sldNum" sz="quarter" idx="12"/>
          </p:nvPr>
        </p:nvSpPr>
        <p:spPr>
          <a:xfrm>
            <a:off x="11526983" y="6582067"/>
            <a:ext cx="653936" cy="317501"/>
          </a:xfrm>
        </p:spPr>
        <p:txBody>
          <a:bodyPr/>
          <a:lstStyle/>
          <a:p>
            <a:fld id="{C2DB7713-C8B9-400C-9441-50EEF11B139C}" type="slidenum">
              <a:rPr lang="ja-JP" altLang="en-US" smtClean="0">
                <a:solidFill>
                  <a:prstClr val="black">
                    <a:tint val="75000"/>
                  </a:prstClr>
                </a:solidFill>
                <a:latin typeface="游ゴシック" panose="020B0400000000000000" pitchFamily="50" charset="-128"/>
                <a:ea typeface="游ゴシック" panose="020B0400000000000000" pitchFamily="50" charset="-128"/>
              </a:rPr>
              <a:pPr/>
              <a:t>1</a:t>
            </a:fld>
            <a:endParaRPr lang="ja-JP" altLang="en-US">
              <a:solidFill>
                <a:prstClr val="black">
                  <a:tint val="75000"/>
                </a:prstClr>
              </a:solidFill>
              <a:latin typeface="游ゴシック" panose="020B0400000000000000" pitchFamily="50" charset="-128"/>
              <a:ea typeface="游ゴシック" panose="020B0400000000000000" pitchFamily="50" charset="-128"/>
            </a:endParaRPr>
          </a:p>
        </p:txBody>
      </p:sp>
      <p:grpSp>
        <p:nvGrpSpPr>
          <p:cNvPr id="113" name="グループ化 112">
            <a:extLst>
              <a:ext uri="{FF2B5EF4-FFF2-40B4-BE49-F238E27FC236}">
                <a16:creationId xmlns:a16="http://schemas.microsoft.com/office/drawing/2014/main" id="{E3D2ECD1-FD48-0405-BA13-AE42B0D69A1E}"/>
              </a:ext>
            </a:extLst>
          </p:cNvPr>
          <p:cNvGrpSpPr/>
          <p:nvPr/>
        </p:nvGrpSpPr>
        <p:grpSpPr>
          <a:xfrm>
            <a:off x="2798182" y="5960512"/>
            <a:ext cx="1112007" cy="486798"/>
            <a:chOff x="1799876" y="5859928"/>
            <a:chExt cx="1112007" cy="486798"/>
          </a:xfrm>
        </p:grpSpPr>
        <p:sp>
          <p:nvSpPr>
            <p:cNvPr id="6" name="角丸四角形 27650">
              <a:extLst>
                <a:ext uri="{FF2B5EF4-FFF2-40B4-BE49-F238E27FC236}">
                  <a16:creationId xmlns:a16="http://schemas.microsoft.com/office/drawing/2014/main" id="{2C670E81-0811-49FF-89C3-EDB4ACD91B26}"/>
                </a:ext>
              </a:extLst>
            </p:cNvPr>
            <p:cNvSpPr/>
            <p:nvPr/>
          </p:nvSpPr>
          <p:spPr>
            <a:xfrm>
              <a:off x="1868721" y="5859928"/>
              <a:ext cx="994625" cy="472420"/>
            </a:xfrm>
            <a:prstGeom prst="roundRect">
              <a:avLst/>
            </a:prstGeom>
            <a:solidFill>
              <a:schemeClr val="accent1">
                <a:lumMod val="10000"/>
                <a:lumOff val="90000"/>
              </a:schemeClr>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sp>
          <p:nvSpPr>
            <p:cNvPr id="40" name="角丸四角形 27650">
              <a:extLst>
                <a:ext uri="{FF2B5EF4-FFF2-40B4-BE49-F238E27FC236}">
                  <a16:creationId xmlns:a16="http://schemas.microsoft.com/office/drawing/2014/main" id="{E724A8AA-3101-470D-B075-5578064E82AC}"/>
                </a:ext>
              </a:extLst>
            </p:cNvPr>
            <p:cNvSpPr/>
            <p:nvPr/>
          </p:nvSpPr>
          <p:spPr bwMode="gray">
            <a:xfrm>
              <a:off x="1799876" y="5874306"/>
              <a:ext cx="1112007" cy="472420"/>
            </a:xfrm>
            <a:prstGeom prst="round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tx1"/>
                  </a:solidFill>
                  <a:latin typeface="游ゴシック" panose="020B0400000000000000" pitchFamily="50" charset="-128"/>
                  <a:ea typeface="游ゴシック" panose="020B0400000000000000" pitchFamily="50" charset="-128"/>
                </a:rPr>
                <a:t>ファイル</a:t>
              </a:r>
              <a:endParaRPr lang="en-US" altLang="ja-JP" sz="1200" b="1" dirty="0">
                <a:solidFill>
                  <a:schemeClr val="tx1"/>
                </a:solidFill>
                <a:latin typeface="游ゴシック" panose="020B0400000000000000" pitchFamily="50" charset="-128"/>
                <a:ea typeface="游ゴシック" panose="020B0400000000000000" pitchFamily="50" charset="-128"/>
              </a:endParaRPr>
            </a:p>
            <a:p>
              <a:pPr algn="ctr"/>
              <a:r>
                <a:rPr lang="ja-JP" altLang="en-US" sz="1200" b="1" dirty="0">
                  <a:solidFill>
                    <a:schemeClr val="tx1"/>
                  </a:solidFill>
                  <a:latin typeface="游ゴシック" panose="020B0400000000000000" pitchFamily="50" charset="-128"/>
                  <a:ea typeface="游ゴシック" panose="020B0400000000000000" pitchFamily="50" charset="-128"/>
                </a:rPr>
                <a:t>設定</a:t>
              </a:r>
            </a:p>
          </p:txBody>
        </p:sp>
      </p:grpSp>
      <p:sp>
        <p:nvSpPr>
          <p:cNvPr id="70" name="テキスト ボックス 69">
            <a:extLst>
              <a:ext uri="{FF2B5EF4-FFF2-40B4-BE49-F238E27FC236}">
                <a16:creationId xmlns:a16="http://schemas.microsoft.com/office/drawing/2014/main" id="{CEAB76C9-3065-92CE-FECD-5E35CEDE0AA8}"/>
              </a:ext>
            </a:extLst>
          </p:cNvPr>
          <p:cNvSpPr txBox="1"/>
          <p:nvPr/>
        </p:nvSpPr>
        <p:spPr bwMode="auto">
          <a:xfrm>
            <a:off x="9235042" y="734753"/>
            <a:ext cx="2640027" cy="315664"/>
          </a:xfrm>
          <a:prstGeom prst="rect">
            <a:avLst/>
          </a:prstGeom>
          <a:noFill/>
          <a:ln>
            <a:noFill/>
          </a:ln>
        </p:spPr>
        <p:txBody>
          <a:bodyPr wrap="square" rtlCol="0" anchor="ctr">
            <a:spAutoFit/>
          </a:bodyPr>
          <a:lstStyle/>
          <a:p>
            <a:pPr fontAlgn="base">
              <a:lnSpc>
                <a:spcPct val="90000"/>
              </a:lnSpc>
              <a:spcBef>
                <a:spcPct val="0"/>
              </a:spcBef>
              <a:spcAft>
                <a:spcPct val="0"/>
              </a:spcAft>
            </a:pPr>
            <a:r>
              <a:rPr lang="en-US" altLang="ja-JP" sz="1600" b="1">
                <a:solidFill>
                  <a:srgbClr val="FF0000"/>
                </a:solidFill>
                <a:latin typeface="游ゴシック" panose="020B0400000000000000" pitchFamily="50" charset="-128"/>
                <a:ea typeface="游ゴシック" panose="020B0400000000000000" pitchFamily="50" charset="-128"/>
              </a:rPr>
              <a:t>(</a:t>
            </a:r>
            <a:r>
              <a:rPr lang="ja-JP" altLang="en-US" sz="1600" b="1">
                <a:solidFill>
                  <a:srgbClr val="FF0000"/>
                </a:solidFill>
                <a:latin typeface="游ゴシック" panose="020B0400000000000000" pitchFamily="50" charset="-128"/>
                <a:ea typeface="游ゴシック" panose="020B0400000000000000" pitchFamily="50" charset="-128"/>
              </a:rPr>
              <a:t>電記設計支援のサンプル</a:t>
            </a:r>
            <a:r>
              <a:rPr lang="en-US" altLang="ja-JP" sz="1600" b="1">
                <a:solidFill>
                  <a:srgbClr val="FF0000"/>
                </a:solidFill>
                <a:latin typeface="游ゴシック" panose="020B0400000000000000" pitchFamily="50" charset="-128"/>
                <a:ea typeface="游ゴシック" panose="020B0400000000000000" pitchFamily="50" charset="-128"/>
              </a:rPr>
              <a:t>)</a:t>
            </a:r>
          </a:p>
        </p:txBody>
      </p:sp>
    </p:spTree>
    <p:extLst>
      <p:ext uri="{BB962C8B-B14F-4D97-AF65-F5344CB8AC3E}">
        <p14:creationId xmlns:p14="http://schemas.microsoft.com/office/powerpoint/2010/main" val="4194471636"/>
      </p:ext>
    </p:extLst>
  </p:cSld>
  <p:clrMapOvr>
    <a:masterClrMapping/>
  </p:clrMapOvr>
  <p:transition spd="slow"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3000"/>
                                        <p:tgtEl>
                                          <p:spTgt spid="2">
                                            <p:txEl>
                                              <p:pRg st="0" end="0"/>
                                            </p:txEl>
                                          </p:spTgt>
                                        </p:tgtEl>
                                      </p:cBhvr>
                                    </p:animEffect>
                                  </p:childTnLst>
                                </p:cTn>
                              </p:par>
                            </p:childTnLst>
                          </p:cTn>
                        </p:par>
                        <p:par>
                          <p:cTn id="8" fill="hold">
                            <p:stCondLst>
                              <p:cond delay="3000"/>
                            </p:stCondLst>
                            <p:childTnLst>
                              <p:par>
                                <p:cTn id="9" presetID="22" presetClass="entr" presetSubtype="8" fill="hold" grpId="0" nodeType="after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wipe(left)">
                                      <p:cBhvr>
                                        <p:cTn id="11" dur="3250"/>
                                        <p:tgtEl>
                                          <p:spTgt spid="2">
                                            <p:txEl>
                                              <p:pRg st="1" end="1"/>
                                            </p:txEl>
                                          </p:spTgt>
                                        </p:tgtEl>
                                      </p:cBhvr>
                                    </p:animEffect>
                                  </p:childTnLst>
                                </p:cTn>
                              </p:par>
                            </p:childTnLst>
                          </p:cTn>
                        </p:par>
                        <p:par>
                          <p:cTn id="12" fill="hold">
                            <p:stCondLst>
                              <p:cond delay="6250"/>
                            </p:stCondLst>
                            <p:childTnLst>
                              <p:par>
                                <p:cTn id="13" presetID="53" presetClass="entr" presetSubtype="16" fill="hold" grpId="0" nodeType="afterEffect">
                                  <p:stCondLst>
                                    <p:cond delay="0"/>
                                  </p:stCondLst>
                                  <p:childTnLst>
                                    <p:set>
                                      <p:cBhvr>
                                        <p:cTn id="14" dur="1" fill="hold">
                                          <p:stCondLst>
                                            <p:cond delay="0"/>
                                          </p:stCondLst>
                                        </p:cTn>
                                        <p:tgtEl>
                                          <p:spTgt spid="70"/>
                                        </p:tgtEl>
                                        <p:attrNameLst>
                                          <p:attrName>style.visibility</p:attrName>
                                        </p:attrNameLst>
                                      </p:cBhvr>
                                      <p:to>
                                        <p:strVal val="visible"/>
                                      </p:to>
                                    </p:set>
                                    <p:anim calcmode="lin" valueType="num">
                                      <p:cBhvr>
                                        <p:cTn id="15" dur="500" fill="hold"/>
                                        <p:tgtEl>
                                          <p:spTgt spid="70"/>
                                        </p:tgtEl>
                                        <p:attrNameLst>
                                          <p:attrName>ppt_w</p:attrName>
                                        </p:attrNameLst>
                                      </p:cBhvr>
                                      <p:tavLst>
                                        <p:tav tm="0">
                                          <p:val>
                                            <p:fltVal val="0"/>
                                          </p:val>
                                        </p:tav>
                                        <p:tav tm="100000">
                                          <p:val>
                                            <p:strVal val="#ppt_w"/>
                                          </p:val>
                                        </p:tav>
                                      </p:tavLst>
                                    </p:anim>
                                    <p:anim calcmode="lin" valueType="num">
                                      <p:cBhvr>
                                        <p:cTn id="16" dur="500" fill="hold"/>
                                        <p:tgtEl>
                                          <p:spTgt spid="70"/>
                                        </p:tgtEl>
                                        <p:attrNameLst>
                                          <p:attrName>ppt_h</p:attrName>
                                        </p:attrNameLst>
                                      </p:cBhvr>
                                      <p:tavLst>
                                        <p:tav tm="0">
                                          <p:val>
                                            <p:fltVal val="0"/>
                                          </p:val>
                                        </p:tav>
                                        <p:tav tm="100000">
                                          <p:val>
                                            <p:strVal val="#ppt_h"/>
                                          </p:val>
                                        </p:tav>
                                      </p:tavLst>
                                    </p:anim>
                                    <p:animEffect transition="in" filter="fade">
                                      <p:cBhvr>
                                        <p:cTn id="17" dur="500"/>
                                        <p:tgtEl>
                                          <p:spTgt spid="7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9"/>
                                        </p:tgtEl>
                                        <p:attrNameLst>
                                          <p:attrName>style.visibility</p:attrName>
                                        </p:attrNameLst>
                                      </p:cBhvr>
                                      <p:to>
                                        <p:strVal val="visible"/>
                                      </p:to>
                                    </p:set>
                                    <p:animEffect transition="in" filter="fade">
                                      <p:cBhvr>
                                        <p:cTn id="22" dur="1000"/>
                                        <p:tgtEl>
                                          <p:spTgt spid="89"/>
                                        </p:tgtEl>
                                      </p:cBhvr>
                                    </p:animEffect>
                                  </p:childTnLst>
                                </p:cTn>
                              </p:par>
                            </p:childTnLst>
                          </p:cTn>
                        </p:par>
                        <p:par>
                          <p:cTn id="23" fill="hold">
                            <p:stCondLst>
                              <p:cond delay="1000"/>
                            </p:stCondLst>
                            <p:childTnLst>
                              <p:par>
                                <p:cTn id="24" presetID="22" presetClass="entr" presetSubtype="2" fill="hold" nodeType="afterEffect">
                                  <p:stCondLst>
                                    <p:cond delay="0"/>
                                  </p:stCondLst>
                                  <p:childTnLst>
                                    <p:set>
                                      <p:cBhvr>
                                        <p:cTn id="25" dur="1" fill="hold">
                                          <p:stCondLst>
                                            <p:cond delay="0"/>
                                          </p:stCondLst>
                                        </p:cTn>
                                        <p:tgtEl>
                                          <p:spTgt spid="135"/>
                                        </p:tgtEl>
                                        <p:attrNameLst>
                                          <p:attrName>style.visibility</p:attrName>
                                        </p:attrNameLst>
                                      </p:cBhvr>
                                      <p:to>
                                        <p:strVal val="visible"/>
                                      </p:to>
                                    </p:set>
                                    <p:animEffect transition="in" filter="wipe(right)">
                                      <p:cBhvr>
                                        <p:cTn id="26" dur="1000"/>
                                        <p:tgtEl>
                                          <p:spTgt spid="135"/>
                                        </p:tgtEl>
                                      </p:cBhvr>
                                    </p:animEffect>
                                  </p:childTnLst>
                                </p:cTn>
                              </p:par>
                            </p:childTnLst>
                          </p:cTn>
                        </p:par>
                        <p:par>
                          <p:cTn id="27" fill="hold">
                            <p:stCondLst>
                              <p:cond delay="2000"/>
                            </p:stCondLst>
                            <p:childTnLst>
                              <p:par>
                                <p:cTn id="28" presetID="22" presetClass="entr" presetSubtype="1" fill="hold" nodeType="afterEffect">
                                  <p:stCondLst>
                                    <p:cond delay="0"/>
                                  </p:stCondLst>
                                  <p:childTnLst>
                                    <p:set>
                                      <p:cBhvr>
                                        <p:cTn id="29" dur="1" fill="hold">
                                          <p:stCondLst>
                                            <p:cond delay="0"/>
                                          </p:stCondLst>
                                        </p:cTn>
                                        <p:tgtEl>
                                          <p:spTgt spid="125"/>
                                        </p:tgtEl>
                                        <p:attrNameLst>
                                          <p:attrName>style.visibility</p:attrName>
                                        </p:attrNameLst>
                                      </p:cBhvr>
                                      <p:to>
                                        <p:strVal val="visible"/>
                                      </p:to>
                                    </p:set>
                                    <p:animEffect transition="in" filter="wipe(up)">
                                      <p:cBhvr>
                                        <p:cTn id="30" dur="1500"/>
                                        <p:tgtEl>
                                          <p:spTgt spid="125"/>
                                        </p:tgtEl>
                                      </p:cBhvr>
                                    </p:animEffect>
                                  </p:childTnLst>
                                </p:cTn>
                              </p:par>
                            </p:childTnLst>
                          </p:cTn>
                        </p:par>
                        <p:par>
                          <p:cTn id="31" fill="hold">
                            <p:stCondLst>
                              <p:cond delay="3500"/>
                            </p:stCondLst>
                            <p:childTnLst>
                              <p:par>
                                <p:cTn id="32" presetID="10" presetClass="entr" presetSubtype="0" fill="hold" nodeType="afterEffect">
                                  <p:stCondLst>
                                    <p:cond delay="0"/>
                                  </p:stCondLst>
                                  <p:childTnLst>
                                    <p:set>
                                      <p:cBhvr>
                                        <p:cTn id="33" dur="1" fill="hold">
                                          <p:stCondLst>
                                            <p:cond delay="0"/>
                                          </p:stCondLst>
                                        </p:cTn>
                                        <p:tgtEl>
                                          <p:spTgt spid="113"/>
                                        </p:tgtEl>
                                        <p:attrNameLst>
                                          <p:attrName>style.visibility</p:attrName>
                                        </p:attrNameLst>
                                      </p:cBhvr>
                                      <p:to>
                                        <p:strVal val="visible"/>
                                      </p:to>
                                    </p:set>
                                    <p:animEffect transition="in" filter="fade">
                                      <p:cBhvr>
                                        <p:cTn id="34" dur="250"/>
                                        <p:tgtEl>
                                          <p:spTgt spid="113"/>
                                        </p:tgtEl>
                                      </p:cBhvr>
                                    </p:animEffect>
                                  </p:childTnLst>
                                </p:cTn>
                              </p:par>
                            </p:childTnLst>
                          </p:cTn>
                        </p:par>
                        <p:par>
                          <p:cTn id="35" fill="hold">
                            <p:stCondLst>
                              <p:cond delay="3750"/>
                            </p:stCondLst>
                            <p:childTnLst>
                              <p:par>
                                <p:cTn id="36" presetID="10" presetClass="entr" presetSubtype="0" fill="hold" nodeType="afterEffect">
                                  <p:stCondLst>
                                    <p:cond delay="0"/>
                                  </p:stCondLst>
                                  <p:childTnLst>
                                    <p:set>
                                      <p:cBhvr>
                                        <p:cTn id="37" dur="1" fill="hold">
                                          <p:stCondLst>
                                            <p:cond delay="0"/>
                                          </p:stCondLst>
                                        </p:cTn>
                                        <p:tgtEl>
                                          <p:spTgt spid="83"/>
                                        </p:tgtEl>
                                        <p:attrNameLst>
                                          <p:attrName>style.visibility</p:attrName>
                                        </p:attrNameLst>
                                      </p:cBhvr>
                                      <p:to>
                                        <p:strVal val="visible"/>
                                      </p:to>
                                    </p:set>
                                    <p:animEffect transition="in" filter="fade">
                                      <p:cBhvr>
                                        <p:cTn id="38" dur="250"/>
                                        <p:tgtEl>
                                          <p:spTgt spid="83"/>
                                        </p:tgtEl>
                                      </p:cBhvr>
                                    </p:animEffect>
                                  </p:childTnLst>
                                </p:cTn>
                              </p:par>
                            </p:childTnLst>
                          </p:cTn>
                        </p:par>
                        <p:par>
                          <p:cTn id="39" fill="hold">
                            <p:stCondLst>
                              <p:cond delay="4000"/>
                            </p:stCondLst>
                            <p:childTnLst>
                              <p:par>
                                <p:cTn id="40" presetID="10" presetClass="entr" presetSubtype="0" fill="hold" nodeType="afterEffect">
                                  <p:stCondLst>
                                    <p:cond delay="0"/>
                                  </p:stCondLst>
                                  <p:childTnLst>
                                    <p:set>
                                      <p:cBhvr>
                                        <p:cTn id="41" dur="1" fill="hold">
                                          <p:stCondLst>
                                            <p:cond delay="0"/>
                                          </p:stCondLst>
                                        </p:cTn>
                                        <p:tgtEl>
                                          <p:spTgt spid="114"/>
                                        </p:tgtEl>
                                        <p:attrNameLst>
                                          <p:attrName>style.visibility</p:attrName>
                                        </p:attrNameLst>
                                      </p:cBhvr>
                                      <p:to>
                                        <p:strVal val="visible"/>
                                      </p:to>
                                    </p:set>
                                    <p:animEffect transition="in" filter="fade">
                                      <p:cBhvr>
                                        <p:cTn id="42" dur="250"/>
                                        <p:tgtEl>
                                          <p:spTgt spid="114"/>
                                        </p:tgtEl>
                                      </p:cBhvr>
                                    </p:animEffect>
                                  </p:childTnLst>
                                </p:cTn>
                              </p:par>
                            </p:childTnLst>
                          </p:cTn>
                        </p:par>
                        <p:par>
                          <p:cTn id="43" fill="hold">
                            <p:stCondLst>
                              <p:cond delay="4250"/>
                            </p:stCondLst>
                            <p:childTnLst>
                              <p:par>
                                <p:cTn id="44" presetID="10" presetClass="entr" presetSubtype="0" fill="hold" nodeType="afterEffect">
                                  <p:stCondLst>
                                    <p:cond delay="0"/>
                                  </p:stCondLst>
                                  <p:childTnLst>
                                    <p:set>
                                      <p:cBhvr>
                                        <p:cTn id="45" dur="1" fill="hold">
                                          <p:stCondLst>
                                            <p:cond delay="0"/>
                                          </p:stCondLst>
                                        </p:cTn>
                                        <p:tgtEl>
                                          <p:spTgt spid="90"/>
                                        </p:tgtEl>
                                        <p:attrNameLst>
                                          <p:attrName>style.visibility</p:attrName>
                                        </p:attrNameLst>
                                      </p:cBhvr>
                                      <p:to>
                                        <p:strVal val="visible"/>
                                      </p:to>
                                    </p:set>
                                    <p:animEffect transition="in" filter="fade">
                                      <p:cBhvr>
                                        <p:cTn id="46" dur="250"/>
                                        <p:tgtEl>
                                          <p:spTgt spid="90"/>
                                        </p:tgtEl>
                                      </p:cBhvr>
                                    </p:animEffect>
                                  </p:childTnLst>
                                </p:cTn>
                              </p:par>
                            </p:childTnLst>
                          </p:cTn>
                        </p:par>
                        <p:par>
                          <p:cTn id="47" fill="hold">
                            <p:stCondLst>
                              <p:cond delay="4500"/>
                            </p:stCondLst>
                            <p:childTnLst>
                              <p:par>
                                <p:cTn id="48" presetID="10" presetClass="entr" presetSubtype="0" fill="hold" nodeType="afterEffect">
                                  <p:stCondLst>
                                    <p:cond delay="0"/>
                                  </p:stCondLst>
                                  <p:childTnLst>
                                    <p:set>
                                      <p:cBhvr>
                                        <p:cTn id="49" dur="1" fill="hold">
                                          <p:stCondLst>
                                            <p:cond delay="0"/>
                                          </p:stCondLst>
                                        </p:cTn>
                                        <p:tgtEl>
                                          <p:spTgt spid="115"/>
                                        </p:tgtEl>
                                        <p:attrNameLst>
                                          <p:attrName>style.visibility</p:attrName>
                                        </p:attrNameLst>
                                      </p:cBhvr>
                                      <p:to>
                                        <p:strVal val="visible"/>
                                      </p:to>
                                    </p:set>
                                    <p:animEffect transition="in" filter="fade">
                                      <p:cBhvr>
                                        <p:cTn id="50" dur="250"/>
                                        <p:tgtEl>
                                          <p:spTgt spid="115"/>
                                        </p:tgtEl>
                                      </p:cBhvr>
                                    </p:animEffect>
                                  </p:childTnLst>
                                </p:cTn>
                              </p:par>
                            </p:childTnLst>
                          </p:cTn>
                        </p:par>
                        <p:par>
                          <p:cTn id="51" fill="hold">
                            <p:stCondLst>
                              <p:cond delay="4750"/>
                            </p:stCondLst>
                            <p:childTnLst>
                              <p:par>
                                <p:cTn id="52" presetID="10" presetClass="entr" presetSubtype="0" fill="hold" nodeType="afterEffect">
                                  <p:stCondLst>
                                    <p:cond delay="0"/>
                                  </p:stCondLst>
                                  <p:childTnLst>
                                    <p:set>
                                      <p:cBhvr>
                                        <p:cTn id="53" dur="1" fill="hold">
                                          <p:stCondLst>
                                            <p:cond delay="0"/>
                                          </p:stCondLst>
                                        </p:cTn>
                                        <p:tgtEl>
                                          <p:spTgt spid="92"/>
                                        </p:tgtEl>
                                        <p:attrNameLst>
                                          <p:attrName>style.visibility</p:attrName>
                                        </p:attrNameLst>
                                      </p:cBhvr>
                                      <p:to>
                                        <p:strVal val="visible"/>
                                      </p:to>
                                    </p:set>
                                    <p:animEffect transition="in" filter="fade">
                                      <p:cBhvr>
                                        <p:cTn id="54" dur="250"/>
                                        <p:tgtEl>
                                          <p:spTgt spid="92"/>
                                        </p:tgtEl>
                                      </p:cBhvr>
                                    </p:animEffect>
                                  </p:childTnLst>
                                </p:cTn>
                              </p:par>
                            </p:childTnLst>
                          </p:cTn>
                        </p:par>
                        <p:par>
                          <p:cTn id="55" fill="hold">
                            <p:stCondLst>
                              <p:cond delay="5000"/>
                            </p:stCondLst>
                            <p:childTnLst>
                              <p:par>
                                <p:cTn id="56" presetID="10" presetClass="entr" presetSubtype="0" fill="hold" nodeType="afterEffect">
                                  <p:stCondLst>
                                    <p:cond delay="0"/>
                                  </p:stCondLst>
                                  <p:childTnLst>
                                    <p:set>
                                      <p:cBhvr>
                                        <p:cTn id="57" dur="1" fill="hold">
                                          <p:stCondLst>
                                            <p:cond delay="0"/>
                                          </p:stCondLst>
                                        </p:cTn>
                                        <p:tgtEl>
                                          <p:spTgt spid="117"/>
                                        </p:tgtEl>
                                        <p:attrNameLst>
                                          <p:attrName>style.visibility</p:attrName>
                                        </p:attrNameLst>
                                      </p:cBhvr>
                                      <p:to>
                                        <p:strVal val="visible"/>
                                      </p:to>
                                    </p:set>
                                    <p:animEffect transition="in" filter="fade">
                                      <p:cBhvr>
                                        <p:cTn id="58" dur="250"/>
                                        <p:tgtEl>
                                          <p:spTgt spid="117"/>
                                        </p:tgtEl>
                                      </p:cBhvr>
                                    </p:animEffect>
                                  </p:childTnLst>
                                </p:cTn>
                              </p:par>
                            </p:childTnLst>
                          </p:cTn>
                        </p:par>
                        <p:par>
                          <p:cTn id="59" fill="hold">
                            <p:stCondLst>
                              <p:cond delay="5250"/>
                            </p:stCondLst>
                            <p:childTnLst>
                              <p:par>
                                <p:cTn id="60" presetID="10" presetClass="entr" presetSubtype="0" fill="hold" nodeType="afterEffect">
                                  <p:stCondLst>
                                    <p:cond delay="0"/>
                                  </p:stCondLst>
                                  <p:childTnLst>
                                    <p:set>
                                      <p:cBhvr>
                                        <p:cTn id="61" dur="1" fill="hold">
                                          <p:stCondLst>
                                            <p:cond delay="0"/>
                                          </p:stCondLst>
                                        </p:cTn>
                                        <p:tgtEl>
                                          <p:spTgt spid="94"/>
                                        </p:tgtEl>
                                        <p:attrNameLst>
                                          <p:attrName>style.visibility</p:attrName>
                                        </p:attrNameLst>
                                      </p:cBhvr>
                                      <p:to>
                                        <p:strVal val="visible"/>
                                      </p:to>
                                    </p:set>
                                    <p:animEffect transition="in" filter="fade">
                                      <p:cBhvr>
                                        <p:cTn id="62" dur="250"/>
                                        <p:tgtEl>
                                          <p:spTgt spid="94"/>
                                        </p:tgtEl>
                                      </p:cBhvr>
                                    </p:animEffect>
                                  </p:childTnLst>
                                </p:cTn>
                              </p:par>
                            </p:childTnLst>
                          </p:cTn>
                        </p:par>
                        <p:par>
                          <p:cTn id="63" fill="hold">
                            <p:stCondLst>
                              <p:cond delay="5500"/>
                            </p:stCondLst>
                            <p:childTnLst>
                              <p:par>
                                <p:cTn id="64" presetID="10" presetClass="entr" presetSubtype="0" fill="hold" nodeType="afterEffect">
                                  <p:stCondLst>
                                    <p:cond delay="0"/>
                                  </p:stCondLst>
                                  <p:childTnLst>
                                    <p:set>
                                      <p:cBhvr>
                                        <p:cTn id="65" dur="1" fill="hold">
                                          <p:stCondLst>
                                            <p:cond delay="0"/>
                                          </p:stCondLst>
                                        </p:cTn>
                                        <p:tgtEl>
                                          <p:spTgt spid="118"/>
                                        </p:tgtEl>
                                        <p:attrNameLst>
                                          <p:attrName>style.visibility</p:attrName>
                                        </p:attrNameLst>
                                      </p:cBhvr>
                                      <p:to>
                                        <p:strVal val="visible"/>
                                      </p:to>
                                    </p:set>
                                    <p:animEffect transition="in" filter="fade">
                                      <p:cBhvr>
                                        <p:cTn id="66" dur="250"/>
                                        <p:tgtEl>
                                          <p:spTgt spid="118"/>
                                        </p:tgtEl>
                                      </p:cBhvr>
                                    </p:animEffect>
                                  </p:childTnLst>
                                </p:cTn>
                              </p:par>
                            </p:childTnLst>
                          </p:cTn>
                        </p:par>
                        <p:par>
                          <p:cTn id="67" fill="hold">
                            <p:stCondLst>
                              <p:cond delay="5750"/>
                            </p:stCondLst>
                            <p:childTnLst>
                              <p:par>
                                <p:cTn id="68" presetID="10" presetClass="entr" presetSubtype="0" fill="hold" nodeType="afterEffect">
                                  <p:stCondLst>
                                    <p:cond delay="50"/>
                                  </p:stCondLst>
                                  <p:childTnLst>
                                    <p:set>
                                      <p:cBhvr>
                                        <p:cTn id="69" dur="1" fill="hold">
                                          <p:stCondLst>
                                            <p:cond delay="0"/>
                                          </p:stCondLst>
                                        </p:cTn>
                                        <p:tgtEl>
                                          <p:spTgt spid="109"/>
                                        </p:tgtEl>
                                        <p:attrNameLst>
                                          <p:attrName>style.visibility</p:attrName>
                                        </p:attrNameLst>
                                      </p:cBhvr>
                                      <p:to>
                                        <p:strVal val="visible"/>
                                      </p:to>
                                    </p:set>
                                    <p:animEffect transition="in" filter="fade">
                                      <p:cBhvr>
                                        <p:cTn id="70" dur="250"/>
                                        <p:tgtEl>
                                          <p:spTgt spid="109"/>
                                        </p:tgtEl>
                                      </p:cBhvr>
                                    </p:animEffect>
                                  </p:childTnLst>
                                </p:cTn>
                              </p:par>
                            </p:childTnLst>
                          </p:cTn>
                        </p:par>
                        <p:par>
                          <p:cTn id="71" fill="hold">
                            <p:stCondLst>
                              <p:cond delay="6050"/>
                            </p:stCondLst>
                            <p:childTnLst>
                              <p:par>
                                <p:cTn id="72" presetID="10" presetClass="entr" presetSubtype="0" fill="hold" nodeType="afterEffect">
                                  <p:stCondLst>
                                    <p:cond delay="0"/>
                                  </p:stCondLst>
                                  <p:childTnLst>
                                    <p:set>
                                      <p:cBhvr>
                                        <p:cTn id="73" dur="1" fill="hold">
                                          <p:stCondLst>
                                            <p:cond delay="0"/>
                                          </p:stCondLst>
                                        </p:cTn>
                                        <p:tgtEl>
                                          <p:spTgt spid="119"/>
                                        </p:tgtEl>
                                        <p:attrNameLst>
                                          <p:attrName>style.visibility</p:attrName>
                                        </p:attrNameLst>
                                      </p:cBhvr>
                                      <p:to>
                                        <p:strVal val="visible"/>
                                      </p:to>
                                    </p:set>
                                    <p:animEffect transition="in" filter="fade">
                                      <p:cBhvr>
                                        <p:cTn id="74" dur="250"/>
                                        <p:tgtEl>
                                          <p:spTgt spid="119"/>
                                        </p:tgtEl>
                                      </p:cBhvr>
                                    </p:animEffect>
                                  </p:childTnLst>
                                </p:cTn>
                              </p:par>
                            </p:childTnLst>
                          </p:cTn>
                        </p:par>
                        <p:par>
                          <p:cTn id="75" fill="hold">
                            <p:stCondLst>
                              <p:cond delay="6300"/>
                            </p:stCondLst>
                            <p:childTnLst>
                              <p:par>
                                <p:cTn id="76" presetID="10" presetClass="entr" presetSubtype="0" fill="hold" nodeType="afterEffect">
                                  <p:stCondLst>
                                    <p:cond delay="0"/>
                                  </p:stCondLst>
                                  <p:childTnLst>
                                    <p:set>
                                      <p:cBhvr>
                                        <p:cTn id="77" dur="1" fill="hold">
                                          <p:stCondLst>
                                            <p:cond delay="0"/>
                                          </p:stCondLst>
                                        </p:cTn>
                                        <p:tgtEl>
                                          <p:spTgt spid="110"/>
                                        </p:tgtEl>
                                        <p:attrNameLst>
                                          <p:attrName>style.visibility</p:attrName>
                                        </p:attrNameLst>
                                      </p:cBhvr>
                                      <p:to>
                                        <p:strVal val="visible"/>
                                      </p:to>
                                    </p:set>
                                    <p:animEffect transition="in" filter="fade">
                                      <p:cBhvr>
                                        <p:cTn id="78" dur="250"/>
                                        <p:tgtEl>
                                          <p:spTgt spid="110"/>
                                        </p:tgtEl>
                                      </p:cBhvr>
                                    </p:animEffect>
                                  </p:childTnLst>
                                </p:cTn>
                              </p:par>
                            </p:childTnLst>
                          </p:cTn>
                        </p:par>
                      </p:childTnLst>
                    </p:cTn>
                  </p:par>
                  <p:par>
                    <p:cTn id="79" fill="hold">
                      <p:stCondLst>
                        <p:cond delay="indefinite"/>
                      </p:stCondLst>
                      <p:childTnLst>
                        <p:par>
                          <p:cTn id="80" fill="hold">
                            <p:stCondLst>
                              <p:cond delay="0"/>
                            </p:stCondLst>
                            <p:childTnLst>
                              <p:par>
                                <p:cTn id="81" presetID="10" presetClass="entr" presetSubtype="0" fill="hold" nodeType="clickEffect">
                                  <p:stCondLst>
                                    <p:cond delay="0"/>
                                  </p:stCondLst>
                                  <p:childTnLst>
                                    <p:set>
                                      <p:cBhvr>
                                        <p:cTn id="82" dur="1" fill="hold">
                                          <p:stCondLst>
                                            <p:cond delay="0"/>
                                          </p:stCondLst>
                                        </p:cTn>
                                        <p:tgtEl>
                                          <p:spTgt spid="122"/>
                                        </p:tgtEl>
                                        <p:attrNameLst>
                                          <p:attrName>style.visibility</p:attrName>
                                        </p:attrNameLst>
                                      </p:cBhvr>
                                      <p:to>
                                        <p:strVal val="visible"/>
                                      </p:to>
                                    </p:set>
                                    <p:animEffect transition="in" filter="fade">
                                      <p:cBhvr>
                                        <p:cTn id="83" dur="750"/>
                                        <p:tgtEl>
                                          <p:spTgt spid="122"/>
                                        </p:tgtEl>
                                      </p:cBhvr>
                                    </p:animEffect>
                                  </p:childTnLst>
                                </p:cTn>
                              </p:par>
                            </p:childTnLst>
                          </p:cTn>
                        </p:par>
                        <p:par>
                          <p:cTn id="84" fill="hold">
                            <p:stCondLst>
                              <p:cond delay="750"/>
                            </p:stCondLst>
                            <p:childTnLst>
                              <p:par>
                                <p:cTn id="85" presetID="10" presetClass="entr" presetSubtype="0" fill="hold" nodeType="afterEffect">
                                  <p:stCondLst>
                                    <p:cond delay="0"/>
                                  </p:stCondLst>
                                  <p:childTnLst>
                                    <p:set>
                                      <p:cBhvr>
                                        <p:cTn id="86" dur="1" fill="hold">
                                          <p:stCondLst>
                                            <p:cond delay="0"/>
                                          </p:stCondLst>
                                        </p:cTn>
                                        <p:tgtEl>
                                          <p:spTgt spid="102"/>
                                        </p:tgtEl>
                                        <p:attrNameLst>
                                          <p:attrName>style.visibility</p:attrName>
                                        </p:attrNameLst>
                                      </p:cBhvr>
                                      <p:to>
                                        <p:strVal val="visible"/>
                                      </p:to>
                                    </p:set>
                                    <p:animEffect transition="in" filter="fade">
                                      <p:cBhvr>
                                        <p:cTn id="87" dur="750"/>
                                        <p:tgtEl>
                                          <p:spTgt spid="102"/>
                                        </p:tgtEl>
                                      </p:cBhvr>
                                    </p:animEffect>
                                  </p:childTnLst>
                                </p:cTn>
                              </p:par>
                            </p:childTnLst>
                          </p:cTn>
                        </p:par>
                        <p:par>
                          <p:cTn id="88" fill="hold">
                            <p:stCondLst>
                              <p:cond delay="1500"/>
                            </p:stCondLst>
                            <p:childTnLst>
                              <p:par>
                                <p:cTn id="89" presetID="10" presetClass="entr" presetSubtype="0" fill="hold" nodeType="afterEffect">
                                  <p:stCondLst>
                                    <p:cond delay="0"/>
                                  </p:stCondLst>
                                  <p:childTnLst>
                                    <p:set>
                                      <p:cBhvr>
                                        <p:cTn id="90" dur="1" fill="hold">
                                          <p:stCondLst>
                                            <p:cond delay="0"/>
                                          </p:stCondLst>
                                        </p:cTn>
                                        <p:tgtEl>
                                          <p:spTgt spid="103"/>
                                        </p:tgtEl>
                                        <p:attrNameLst>
                                          <p:attrName>style.visibility</p:attrName>
                                        </p:attrNameLst>
                                      </p:cBhvr>
                                      <p:to>
                                        <p:strVal val="visible"/>
                                      </p:to>
                                    </p:set>
                                    <p:animEffect transition="in" filter="fade">
                                      <p:cBhvr>
                                        <p:cTn id="91" dur="750"/>
                                        <p:tgtEl>
                                          <p:spTgt spid="103"/>
                                        </p:tgtEl>
                                      </p:cBhvr>
                                    </p:animEffect>
                                  </p:childTnLst>
                                </p:cTn>
                              </p:par>
                            </p:childTnLst>
                          </p:cTn>
                        </p:par>
                        <p:par>
                          <p:cTn id="92" fill="hold">
                            <p:stCondLst>
                              <p:cond delay="2250"/>
                            </p:stCondLst>
                            <p:childTnLst>
                              <p:par>
                                <p:cTn id="93" presetID="10" presetClass="entr" presetSubtype="0" fill="hold" nodeType="afterEffect">
                                  <p:stCondLst>
                                    <p:cond delay="0"/>
                                  </p:stCondLst>
                                  <p:childTnLst>
                                    <p:set>
                                      <p:cBhvr>
                                        <p:cTn id="94" dur="1" fill="hold">
                                          <p:stCondLst>
                                            <p:cond delay="0"/>
                                          </p:stCondLst>
                                        </p:cTn>
                                        <p:tgtEl>
                                          <p:spTgt spid="105"/>
                                        </p:tgtEl>
                                        <p:attrNameLst>
                                          <p:attrName>style.visibility</p:attrName>
                                        </p:attrNameLst>
                                      </p:cBhvr>
                                      <p:to>
                                        <p:strVal val="visible"/>
                                      </p:to>
                                    </p:set>
                                    <p:animEffect transition="in" filter="fade">
                                      <p:cBhvr>
                                        <p:cTn id="95" dur="750"/>
                                        <p:tgtEl>
                                          <p:spTgt spid="105"/>
                                        </p:tgtEl>
                                      </p:cBhvr>
                                    </p:animEffect>
                                  </p:childTnLst>
                                </p:cTn>
                              </p:par>
                            </p:childTnLst>
                          </p:cTn>
                        </p:par>
                        <p:par>
                          <p:cTn id="96" fill="hold">
                            <p:stCondLst>
                              <p:cond delay="3000"/>
                            </p:stCondLst>
                            <p:childTnLst>
                              <p:par>
                                <p:cTn id="97" presetID="10" presetClass="entr" presetSubtype="0" fill="hold" nodeType="afterEffect">
                                  <p:stCondLst>
                                    <p:cond delay="0"/>
                                  </p:stCondLst>
                                  <p:childTnLst>
                                    <p:set>
                                      <p:cBhvr>
                                        <p:cTn id="98" dur="1" fill="hold">
                                          <p:stCondLst>
                                            <p:cond delay="0"/>
                                          </p:stCondLst>
                                        </p:cTn>
                                        <p:tgtEl>
                                          <p:spTgt spid="104"/>
                                        </p:tgtEl>
                                        <p:attrNameLst>
                                          <p:attrName>style.visibility</p:attrName>
                                        </p:attrNameLst>
                                      </p:cBhvr>
                                      <p:to>
                                        <p:strVal val="visible"/>
                                      </p:to>
                                    </p:set>
                                    <p:animEffect transition="in" filter="fade">
                                      <p:cBhvr>
                                        <p:cTn id="99" dur="750"/>
                                        <p:tgtEl>
                                          <p:spTgt spid="104"/>
                                        </p:tgtEl>
                                      </p:cBhvr>
                                    </p:animEffect>
                                  </p:childTnLst>
                                </p:cTn>
                              </p:par>
                            </p:childTnLst>
                          </p:cTn>
                        </p:par>
                        <p:par>
                          <p:cTn id="100" fill="hold">
                            <p:stCondLst>
                              <p:cond delay="3750"/>
                            </p:stCondLst>
                            <p:childTnLst>
                              <p:par>
                                <p:cTn id="101" presetID="10" presetClass="entr" presetSubtype="0" fill="hold" nodeType="afterEffect">
                                  <p:stCondLst>
                                    <p:cond delay="0"/>
                                  </p:stCondLst>
                                  <p:childTnLst>
                                    <p:set>
                                      <p:cBhvr>
                                        <p:cTn id="102" dur="1" fill="hold">
                                          <p:stCondLst>
                                            <p:cond delay="0"/>
                                          </p:stCondLst>
                                        </p:cTn>
                                        <p:tgtEl>
                                          <p:spTgt spid="98"/>
                                        </p:tgtEl>
                                        <p:attrNameLst>
                                          <p:attrName>style.visibility</p:attrName>
                                        </p:attrNameLst>
                                      </p:cBhvr>
                                      <p:to>
                                        <p:strVal val="visible"/>
                                      </p:to>
                                    </p:set>
                                    <p:animEffect transition="in" filter="fade">
                                      <p:cBhvr>
                                        <p:cTn id="103" dur="750"/>
                                        <p:tgtEl>
                                          <p:spTgt spid="98"/>
                                        </p:tgtEl>
                                      </p:cBhvr>
                                    </p:animEffect>
                                  </p:childTnLst>
                                </p:cTn>
                              </p:par>
                            </p:childTnLst>
                          </p:cTn>
                        </p:par>
                      </p:childTnLst>
                    </p:cTn>
                  </p:par>
                  <p:par>
                    <p:cTn id="104" fill="hold">
                      <p:stCondLst>
                        <p:cond delay="indefinite"/>
                      </p:stCondLst>
                      <p:childTnLst>
                        <p:par>
                          <p:cTn id="105" fill="hold">
                            <p:stCondLst>
                              <p:cond delay="0"/>
                            </p:stCondLst>
                            <p:childTnLst>
                              <p:par>
                                <p:cTn id="106" presetID="22" presetClass="entr" presetSubtype="4" fill="hold" grpId="0" nodeType="clickEffect">
                                  <p:stCondLst>
                                    <p:cond delay="0"/>
                                  </p:stCondLst>
                                  <p:childTnLst>
                                    <p:set>
                                      <p:cBhvr>
                                        <p:cTn id="107" dur="1" fill="hold">
                                          <p:stCondLst>
                                            <p:cond delay="0"/>
                                          </p:stCondLst>
                                        </p:cTn>
                                        <p:tgtEl>
                                          <p:spTgt spid="5"/>
                                        </p:tgtEl>
                                        <p:attrNameLst>
                                          <p:attrName>style.visibility</p:attrName>
                                        </p:attrNameLst>
                                      </p:cBhvr>
                                      <p:to>
                                        <p:strVal val="visible"/>
                                      </p:to>
                                    </p:set>
                                    <p:animEffect transition="in" filter="wipe(down)">
                                      <p:cBhvr>
                                        <p:cTn id="108" dur="1000"/>
                                        <p:tgtEl>
                                          <p:spTgt spid="5"/>
                                        </p:tgtEl>
                                      </p:cBhvr>
                                    </p:animEffect>
                                  </p:childTnLst>
                                </p:cTn>
                              </p:par>
                            </p:childTnLst>
                          </p:cTn>
                        </p:par>
                        <p:par>
                          <p:cTn id="109" fill="hold">
                            <p:stCondLst>
                              <p:cond delay="1000"/>
                            </p:stCondLst>
                            <p:childTnLst>
                              <p:par>
                                <p:cTn id="110" presetID="22" presetClass="entr" presetSubtype="4" fill="hold" nodeType="afterEffect">
                                  <p:stCondLst>
                                    <p:cond delay="0"/>
                                  </p:stCondLst>
                                  <p:childTnLst>
                                    <p:set>
                                      <p:cBhvr>
                                        <p:cTn id="111" dur="1" fill="hold">
                                          <p:stCondLst>
                                            <p:cond delay="0"/>
                                          </p:stCondLst>
                                        </p:cTn>
                                        <p:tgtEl>
                                          <p:spTgt spid="73"/>
                                        </p:tgtEl>
                                        <p:attrNameLst>
                                          <p:attrName>style.visibility</p:attrName>
                                        </p:attrNameLst>
                                      </p:cBhvr>
                                      <p:to>
                                        <p:strVal val="visible"/>
                                      </p:to>
                                    </p:set>
                                    <p:animEffect transition="in" filter="wipe(down)">
                                      <p:cBhvr>
                                        <p:cTn id="112" dur="750"/>
                                        <p:tgtEl>
                                          <p:spTgt spid="73"/>
                                        </p:tgtEl>
                                      </p:cBhvr>
                                    </p:animEffect>
                                  </p:childTnLst>
                                </p:cTn>
                              </p:par>
                            </p:childTnLst>
                          </p:cTn>
                        </p:par>
                      </p:childTnLst>
                    </p:cTn>
                  </p:par>
                  <p:par>
                    <p:cTn id="113" fill="hold">
                      <p:stCondLst>
                        <p:cond delay="indefinite"/>
                      </p:stCondLst>
                      <p:childTnLst>
                        <p:par>
                          <p:cTn id="114" fill="hold">
                            <p:stCondLst>
                              <p:cond delay="0"/>
                            </p:stCondLst>
                            <p:childTnLst>
                              <p:par>
                                <p:cTn id="115" presetID="22" presetClass="entr" presetSubtype="8" fill="hold" grpId="0" nodeType="clickEffect">
                                  <p:stCondLst>
                                    <p:cond delay="0"/>
                                  </p:stCondLst>
                                  <p:childTnLst>
                                    <p:set>
                                      <p:cBhvr>
                                        <p:cTn id="116" dur="1" fill="hold">
                                          <p:stCondLst>
                                            <p:cond delay="0"/>
                                          </p:stCondLst>
                                        </p:cTn>
                                        <p:tgtEl>
                                          <p:spTgt spid="4"/>
                                        </p:tgtEl>
                                        <p:attrNameLst>
                                          <p:attrName>style.visibility</p:attrName>
                                        </p:attrNameLst>
                                      </p:cBhvr>
                                      <p:to>
                                        <p:strVal val="visible"/>
                                      </p:to>
                                    </p:set>
                                    <p:animEffect transition="in" filter="wipe(left)">
                                      <p:cBhvr>
                                        <p:cTn id="117" dur="1000"/>
                                        <p:tgtEl>
                                          <p:spTgt spid="4"/>
                                        </p:tgtEl>
                                      </p:cBhvr>
                                    </p:animEffect>
                                  </p:childTnLst>
                                </p:cTn>
                              </p:par>
                            </p:childTnLst>
                          </p:cTn>
                        </p:par>
                        <p:par>
                          <p:cTn id="118" fill="hold">
                            <p:stCondLst>
                              <p:cond delay="1000"/>
                            </p:stCondLst>
                            <p:childTnLst>
                              <p:par>
                                <p:cTn id="119" presetID="22" presetClass="entr" presetSubtype="8" fill="hold" nodeType="afterEffect">
                                  <p:stCondLst>
                                    <p:cond delay="0"/>
                                  </p:stCondLst>
                                  <p:childTnLst>
                                    <p:set>
                                      <p:cBhvr>
                                        <p:cTn id="120" dur="1" fill="hold">
                                          <p:stCondLst>
                                            <p:cond delay="0"/>
                                          </p:stCondLst>
                                        </p:cTn>
                                        <p:tgtEl>
                                          <p:spTgt spid="75"/>
                                        </p:tgtEl>
                                        <p:attrNameLst>
                                          <p:attrName>style.visibility</p:attrName>
                                        </p:attrNameLst>
                                      </p:cBhvr>
                                      <p:to>
                                        <p:strVal val="visible"/>
                                      </p:to>
                                    </p:set>
                                    <p:animEffect transition="in" filter="wipe(left)">
                                      <p:cBhvr>
                                        <p:cTn id="121" dur="750"/>
                                        <p:tgtEl>
                                          <p:spTgt spid="75"/>
                                        </p:tgtEl>
                                      </p:cBhvr>
                                    </p:animEffect>
                                  </p:childTnLst>
                                </p:cTn>
                              </p:par>
                            </p:childTnLst>
                          </p:cTn>
                        </p:par>
                      </p:childTnLst>
                    </p:cTn>
                  </p:par>
                  <p:par>
                    <p:cTn id="122" fill="hold">
                      <p:stCondLst>
                        <p:cond delay="indefinite"/>
                      </p:stCondLst>
                      <p:childTnLst>
                        <p:par>
                          <p:cTn id="123" fill="hold">
                            <p:stCondLst>
                              <p:cond delay="0"/>
                            </p:stCondLst>
                            <p:childTnLst>
                              <p:par>
                                <p:cTn id="124" presetID="22" presetClass="entr" presetSubtype="4" fill="hold" nodeType="clickEffect">
                                  <p:stCondLst>
                                    <p:cond delay="0"/>
                                  </p:stCondLst>
                                  <p:childTnLst>
                                    <p:set>
                                      <p:cBhvr>
                                        <p:cTn id="125" dur="1" fill="hold">
                                          <p:stCondLst>
                                            <p:cond delay="0"/>
                                          </p:stCondLst>
                                        </p:cTn>
                                        <p:tgtEl>
                                          <p:spTgt spid="99"/>
                                        </p:tgtEl>
                                        <p:attrNameLst>
                                          <p:attrName>style.visibility</p:attrName>
                                        </p:attrNameLst>
                                      </p:cBhvr>
                                      <p:to>
                                        <p:strVal val="visible"/>
                                      </p:to>
                                    </p:set>
                                    <p:animEffect transition="in" filter="wipe(down)">
                                      <p:cBhvr>
                                        <p:cTn id="126" dur="2000"/>
                                        <p:tgtEl>
                                          <p:spTgt spid="99"/>
                                        </p:tgtEl>
                                      </p:cBhvr>
                                    </p:animEffect>
                                  </p:childTnLst>
                                </p:cTn>
                              </p:par>
                            </p:childTnLst>
                          </p:cTn>
                        </p:par>
                        <p:par>
                          <p:cTn id="127" fill="hold">
                            <p:stCondLst>
                              <p:cond delay="2000"/>
                            </p:stCondLst>
                            <p:childTnLst>
                              <p:par>
                                <p:cTn id="128" presetID="22" presetClass="entr" presetSubtype="1" fill="hold" nodeType="afterEffect">
                                  <p:stCondLst>
                                    <p:cond delay="0"/>
                                  </p:stCondLst>
                                  <p:childTnLst>
                                    <p:set>
                                      <p:cBhvr>
                                        <p:cTn id="129" dur="1" fill="hold">
                                          <p:stCondLst>
                                            <p:cond delay="0"/>
                                          </p:stCondLst>
                                        </p:cTn>
                                        <p:tgtEl>
                                          <p:spTgt spid="137"/>
                                        </p:tgtEl>
                                        <p:attrNameLst>
                                          <p:attrName>style.visibility</p:attrName>
                                        </p:attrNameLst>
                                      </p:cBhvr>
                                      <p:to>
                                        <p:strVal val="visible"/>
                                      </p:to>
                                    </p:set>
                                    <p:animEffect transition="in" filter="wipe(up)">
                                      <p:cBhvr>
                                        <p:cTn id="130" dur="2000"/>
                                        <p:tgtEl>
                                          <p:spTgt spid="1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animBg="1"/>
      <p:bldP spid="2" grpId="0" uiExpand="1" build="p"/>
      <p:bldP spid="7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9" name="グループ化 68">
            <a:extLst>
              <a:ext uri="{FF2B5EF4-FFF2-40B4-BE49-F238E27FC236}">
                <a16:creationId xmlns:a16="http://schemas.microsoft.com/office/drawing/2014/main" id="{1EBFEDEA-2747-DEBB-30E2-8A6D9AFA629A}"/>
              </a:ext>
            </a:extLst>
          </p:cNvPr>
          <p:cNvGrpSpPr/>
          <p:nvPr/>
        </p:nvGrpSpPr>
        <p:grpSpPr>
          <a:xfrm>
            <a:off x="1301409" y="2481525"/>
            <a:ext cx="9507319" cy="4101548"/>
            <a:chOff x="158408" y="2481525"/>
            <a:chExt cx="9507319" cy="4101548"/>
          </a:xfrm>
        </p:grpSpPr>
        <p:sp>
          <p:nvSpPr>
            <p:cNvPr id="65" name="正方形/長方形 64">
              <a:extLst>
                <a:ext uri="{FF2B5EF4-FFF2-40B4-BE49-F238E27FC236}">
                  <a16:creationId xmlns:a16="http://schemas.microsoft.com/office/drawing/2014/main" id="{1E798D23-6918-2C73-E885-BB2C5493E090}"/>
                </a:ext>
              </a:extLst>
            </p:cNvPr>
            <p:cNvSpPr/>
            <p:nvPr/>
          </p:nvSpPr>
          <p:spPr bwMode="gray">
            <a:xfrm>
              <a:off x="6505237" y="2481525"/>
              <a:ext cx="3160490" cy="2986140"/>
            </a:xfrm>
            <a:prstGeom prst="rect">
              <a:avLst/>
            </a:prstGeom>
            <a:solidFill>
              <a:schemeClr val="accent6">
                <a:lumMod val="10000"/>
                <a:lumOff val="90000"/>
              </a:schemeClr>
            </a:solidFill>
            <a:ln w="9525">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l"/>
              <a:endParaRPr lang="ja-JP" altLang="en-US" sz="1400">
                <a:solidFill>
                  <a:schemeClr val="tx1">
                    <a:lumMod val="65000"/>
                    <a:lumOff val="35000"/>
                  </a:schemeClr>
                </a:solidFill>
                <a:latin typeface="メイリオ" panose="020B0604030504040204" pitchFamily="50" charset="-128"/>
                <a:ea typeface="メイリオ" panose="020B0604030504040204" pitchFamily="50" charset="-128"/>
              </a:endParaRPr>
            </a:p>
          </p:txBody>
        </p:sp>
        <p:grpSp>
          <p:nvGrpSpPr>
            <p:cNvPr id="63" name="グループ化 62">
              <a:extLst>
                <a:ext uri="{FF2B5EF4-FFF2-40B4-BE49-F238E27FC236}">
                  <a16:creationId xmlns:a16="http://schemas.microsoft.com/office/drawing/2014/main" id="{62D547BC-ABE5-B4EB-F261-A874A2F7C342}"/>
                </a:ext>
              </a:extLst>
            </p:cNvPr>
            <p:cNvGrpSpPr/>
            <p:nvPr/>
          </p:nvGrpSpPr>
          <p:grpSpPr>
            <a:xfrm>
              <a:off x="158408" y="2503770"/>
              <a:ext cx="9490512" cy="4079303"/>
              <a:chOff x="158408" y="2503770"/>
              <a:chExt cx="9490512" cy="4079303"/>
            </a:xfrm>
          </p:grpSpPr>
          <p:grpSp>
            <p:nvGrpSpPr>
              <p:cNvPr id="125" name="グループ化 124">
                <a:extLst>
                  <a:ext uri="{FF2B5EF4-FFF2-40B4-BE49-F238E27FC236}">
                    <a16:creationId xmlns:a16="http://schemas.microsoft.com/office/drawing/2014/main" id="{A4F7209F-718A-B1B8-CBD0-9EE04F4F2379}"/>
                  </a:ext>
                </a:extLst>
              </p:cNvPr>
              <p:cNvGrpSpPr/>
              <p:nvPr/>
            </p:nvGrpSpPr>
            <p:grpSpPr>
              <a:xfrm>
                <a:off x="158408" y="2745459"/>
                <a:ext cx="9490512" cy="3837614"/>
                <a:chOff x="158408" y="2745459"/>
                <a:chExt cx="9490512" cy="3837614"/>
              </a:xfrm>
            </p:grpSpPr>
            <p:sp>
              <p:nvSpPr>
                <p:cNvPr id="112" name="正方形/長方形 111">
                  <a:extLst>
                    <a:ext uri="{FF2B5EF4-FFF2-40B4-BE49-F238E27FC236}">
                      <a16:creationId xmlns:a16="http://schemas.microsoft.com/office/drawing/2014/main" id="{8E48126A-C4F0-11BF-E735-444AB0561D15}"/>
                    </a:ext>
                  </a:extLst>
                </p:cNvPr>
                <p:cNvSpPr/>
                <p:nvPr/>
              </p:nvSpPr>
              <p:spPr bwMode="gray">
                <a:xfrm>
                  <a:off x="253661" y="5596336"/>
                  <a:ext cx="9395259" cy="986737"/>
                </a:xfrm>
                <a:prstGeom prst="rect">
                  <a:avLst/>
                </a:prstGeom>
                <a:solidFill>
                  <a:schemeClr val="tx2">
                    <a:lumMod val="20000"/>
                    <a:lumOff val="80000"/>
                  </a:schemeClr>
                </a:solidFill>
                <a:ln w="9525">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l"/>
                  <a:endParaRPr lang="ja-JP" altLang="en-US" sz="1400">
                    <a:solidFill>
                      <a:schemeClr val="tx1">
                        <a:lumMod val="65000"/>
                        <a:lumOff val="35000"/>
                      </a:schemeClr>
                    </a:solidFill>
                    <a:latin typeface="メイリオ" panose="020B0604030504040204" pitchFamily="50" charset="-128"/>
                    <a:ea typeface="メイリオ" panose="020B0604030504040204" pitchFamily="50" charset="-128"/>
                  </a:endParaRPr>
                </a:p>
              </p:txBody>
            </p:sp>
            <p:sp>
              <p:nvSpPr>
                <p:cNvPr id="20" name="四角形: 角を丸くする 19">
                  <a:extLst>
                    <a:ext uri="{FF2B5EF4-FFF2-40B4-BE49-F238E27FC236}">
                      <a16:creationId xmlns:a16="http://schemas.microsoft.com/office/drawing/2014/main" id="{0EADFBB2-82CB-D948-CCD9-EC508C596895}"/>
                    </a:ext>
                  </a:extLst>
                </p:cNvPr>
                <p:cNvSpPr/>
                <p:nvPr/>
              </p:nvSpPr>
              <p:spPr bwMode="gray">
                <a:xfrm>
                  <a:off x="6580533" y="3211181"/>
                  <a:ext cx="876062" cy="316800"/>
                </a:xfrm>
                <a:prstGeom prst="roundRect">
                  <a:avLst/>
                </a:prstGeom>
                <a:solidFill>
                  <a:schemeClr val="bg1">
                    <a:lumMod val="7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１１１１１</a:t>
                  </a:r>
                </a:p>
              </p:txBody>
            </p:sp>
            <p:sp>
              <p:nvSpPr>
                <p:cNvPr id="89" name="テキスト ボックス 88">
                  <a:extLst>
                    <a:ext uri="{FF2B5EF4-FFF2-40B4-BE49-F238E27FC236}">
                      <a16:creationId xmlns:a16="http://schemas.microsoft.com/office/drawing/2014/main" id="{224B4A24-CBCF-ACDE-EC33-21D248BE0EB6}"/>
                    </a:ext>
                  </a:extLst>
                </p:cNvPr>
                <p:cNvSpPr txBox="1"/>
                <p:nvPr/>
              </p:nvSpPr>
              <p:spPr bwMode="auto">
                <a:xfrm>
                  <a:off x="2988734" y="5708764"/>
                  <a:ext cx="3598360" cy="228600"/>
                </a:xfrm>
                <a:prstGeom prst="rect">
                  <a:avLst/>
                </a:prstGeom>
                <a:noFill/>
                <a:ln w="9525">
                  <a:noFill/>
                </a:ln>
              </p:spPr>
              <p:txBody>
                <a:bodyPr vert="horz" wrap="square" rtlCol="0" anchor="t">
                  <a:noAutofit/>
                </a:bodyPr>
                <a:lstStyle/>
                <a:p>
                  <a:pPr algn="r" fontAlgn="base">
                    <a:spcBef>
                      <a:spcPct val="0"/>
                    </a:spcBef>
                    <a:spcAft>
                      <a:spcPct val="0"/>
                    </a:spcAft>
                  </a:pPr>
                  <a:r>
                    <a:rPr lang="ja-JP" altLang="en-US" sz="1050" b="1">
                      <a:solidFill>
                        <a:srgbClr val="FF0000"/>
                      </a:solidFill>
                      <a:latin typeface="メイリオ" panose="020B0604030504040204" pitchFamily="50" charset="-128"/>
                      <a:ea typeface="メイリオ" panose="020B0604030504040204" pitchFamily="50" charset="-128"/>
                    </a:rPr>
                    <a:t>競争力に繋がる環境を積極的に利用する必要がある部門</a:t>
                  </a:r>
                </a:p>
              </p:txBody>
            </p:sp>
            <p:cxnSp>
              <p:nvCxnSpPr>
                <p:cNvPr id="91" name="コネクタ: カギ線 90">
                  <a:extLst>
                    <a:ext uri="{FF2B5EF4-FFF2-40B4-BE49-F238E27FC236}">
                      <a16:creationId xmlns:a16="http://schemas.microsoft.com/office/drawing/2014/main" id="{A6A07B59-7396-B5FB-BE16-48CD63F240CC}"/>
                    </a:ext>
                  </a:extLst>
                </p:cNvPr>
                <p:cNvCxnSpPr>
                  <a:cxnSpLocks/>
                  <a:stCxn id="89" idx="3"/>
                  <a:endCxn id="20" idx="2"/>
                </p:cNvCxnSpPr>
                <p:nvPr/>
              </p:nvCxnSpPr>
              <p:spPr bwMode="gray">
                <a:xfrm flipV="1">
                  <a:off x="6587094" y="3527981"/>
                  <a:ext cx="431470" cy="2295083"/>
                </a:xfrm>
                <a:prstGeom prst="bentConnector2">
                  <a:avLst/>
                </a:prstGeom>
                <a:ln w="12700">
                  <a:solidFill>
                    <a:schemeClr val="bg1">
                      <a:lumMod val="50000"/>
                    </a:schemeClr>
                  </a:solidFill>
                  <a:prstDash val="sysDash"/>
                  <a:headEnd type="none" w="med" len="med"/>
                  <a:tailEnd type="none"/>
                </a:ln>
              </p:spPr>
              <p:style>
                <a:lnRef idx="1">
                  <a:schemeClr val="accent1"/>
                </a:lnRef>
                <a:fillRef idx="0">
                  <a:schemeClr val="accent1"/>
                </a:fillRef>
                <a:effectRef idx="0">
                  <a:schemeClr val="accent1"/>
                </a:effectRef>
                <a:fontRef idx="minor">
                  <a:schemeClr val="tx1"/>
                </a:fontRef>
              </p:style>
            </p:cxnSp>
            <p:grpSp>
              <p:nvGrpSpPr>
                <p:cNvPr id="122" name="グループ化 121">
                  <a:extLst>
                    <a:ext uri="{FF2B5EF4-FFF2-40B4-BE49-F238E27FC236}">
                      <a16:creationId xmlns:a16="http://schemas.microsoft.com/office/drawing/2014/main" id="{74AA0471-76CB-4D93-55C3-B62D5A3C1604}"/>
                    </a:ext>
                  </a:extLst>
                </p:cNvPr>
                <p:cNvGrpSpPr/>
                <p:nvPr/>
              </p:nvGrpSpPr>
              <p:grpSpPr>
                <a:xfrm>
                  <a:off x="6552222" y="2745459"/>
                  <a:ext cx="974301" cy="326711"/>
                  <a:chOff x="6552222" y="2745459"/>
                  <a:chExt cx="974301" cy="326711"/>
                </a:xfrm>
              </p:grpSpPr>
              <p:sp>
                <p:nvSpPr>
                  <p:cNvPr id="11" name="四角形: 角を丸くする 10">
                    <a:extLst>
                      <a:ext uri="{FF2B5EF4-FFF2-40B4-BE49-F238E27FC236}">
                        <a16:creationId xmlns:a16="http://schemas.microsoft.com/office/drawing/2014/main" id="{44A0C41B-DE65-4F07-482F-F26D5E30E12D}"/>
                      </a:ext>
                    </a:extLst>
                  </p:cNvPr>
                  <p:cNvSpPr/>
                  <p:nvPr/>
                </p:nvSpPr>
                <p:spPr bwMode="gray">
                  <a:xfrm>
                    <a:off x="6580533" y="2755370"/>
                    <a:ext cx="876062" cy="316800"/>
                  </a:xfrm>
                  <a:prstGeom prst="roundRect">
                    <a:avLst/>
                  </a:prstGeom>
                  <a:solidFill>
                    <a:schemeClr val="accent6"/>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1200" b="1">
                      <a:solidFill>
                        <a:schemeClr val="bg1"/>
                      </a:solidFill>
                      <a:effectLst>
                        <a:outerShdw blurRad="38100" dist="38100" dir="2700000" algn="tl">
                          <a:srgbClr val="000000">
                            <a:alpha val="43137"/>
                          </a:srgbClr>
                        </a:outerShdw>
                      </a:effectLst>
                    </a:endParaRPr>
                  </a:p>
                </p:txBody>
              </p:sp>
              <p:sp>
                <p:nvSpPr>
                  <p:cNvPr id="72" name="四角形: 角を丸くする 71">
                    <a:extLst>
                      <a:ext uri="{FF2B5EF4-FFF2-40B4-BE49-F238E27FC236}">
                        <a16:creationId xmlns:a16="http://schemas.microsoft.com/office/drawing/2014/main" id="{C8132AB0-451B-4C3D-AA75-FED6ABE6C774}"/>
                      </a:ext>
                    </a:extLst>
                  </p:cNvPr>
                  <p:cNvSpPr/>
                  <p:nvPr/>
                </p:nvSpPr>
                <p:spPr bwMode="gray">
                  <a:xfrm>
                    <a:off x="6552222" y="2745459"/>
                    <a:ext cx="974301" cy="316800"/>
                  </a:xfrm>
                  <a:prstGeom prst="roundRect">
                    <a:avLst/>
                  </a:prstGeom>
                  <a:no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200" b="1">
                        <a:solidFill>
                          <a:schemeClr val="bg1"/>
                        </a:solidFill>
                        <a:effectLst>
                          <a:outerShdw blurRad="38100" dist="38100" dir="2700000" algn="tl">
                            <a:srgbClr val="000000">
                              <a:alpha val="43137"/>
                            </a:srgbClr>
                          </a:outerShdw>
                        </a:effectLst>
                      </a:rPr>
                      <a:t>開発部門 １</a:t>
                    </a:r>
                  </a:p>
                </p:txBody>
              </p:sp>
            </p:grpSp>
            <p:sp>
              <p:nvSpPr>
                <p:cNvPr id="114" name="テキスト ボックス 113">
                  <a:extLst>
                    <a:ext uri="{FF2B5EF4-FFF2-40B4-BE49-F238E27FC236}">
                      <a16:creationId xmlns:a16="http://schemas.microsoft.com/office/drawing/2014/main" id="{39AB6DD9-5D7A-62DB-4663-CE9526AC6F6C}"/>
                    </a:ext>
                  </a:extLst>
                </p:cNvPr>
                <p:cNvSpPr txBox="1"/>
                <p:nvPr/>
              </p:nvSpPr>
              <p:spPr bwMode="auto">
                <a:xfrm>
                  <a:off x="158408" y="5614502"/>
                  <a:ext cx="2830326" cy="230859"/>
                </a:xfrm>
                <a:prstGeom prst="rect">
                  <a:avLst/>
                </a:prstGeom>
                <a:noFill/>
                <a:ln w="9525">
                  <a:noFill/>
                </a:ln>
              </p:spPr>
              <p:txBody>
                <a:bodyPr vert="horz" wrap="none" rtlCol="0" anchor="t">
                  <a:noAutofit/>
                </a:bodyPr>
                <a:lstStyle/>
                <a:p>
                  <a:pPr algn="l" fontAlgn="base">
                    <a:spcBef>
                      <a:spcPct val="0"/>
                    </a:spcBef>
                    <a:spcAft>
                      <a:spcPct val="0"/>
                    </a:spcAft>
                  </a:pPr>
                  <a:r>
                    <a:rPr lang="en-US" altLang="ja-JP" sz="1000" b="1">
                      <a:latin typeface="メイリオ" panose="020B0604030504040204" pitchFamily="50" charset="-128"/>
                      <a:ea typeface="メイリオ" panose="020B0604030504040204" pitchFamily="50" charset="-128"/>
                    </a:rPr>
                    <a:t>【</a:t>
                  </a:r>
                  <a:r>
                    <a:rPr lang="ja-JP" altLang="en-US" sz="1000" b="1">
                      <a:latin typeface="メイリオ" panose="020B0604030504040204" pitchFamily="50" charset="-128"/>
                      <a:ea typeface="メイリオ" panose="020B0604030504040204" pitchFamily="50" charset="-128"/>
                    </a:rPr>
                    <a:t>製品コンセプトにより異なる部門の対応</a:t>
                  </a:r>
                  <a:r>
                    <a:rPr lang="en-US" altLang="ja-JP" sz="1000" b="1">
                      <a:latin typeface="メイリオ" panose="020B0604030504040204" pitchFamily="50" charset="-128"/>
                      <a:ea typeface="メイリオ" panose="020B0604030504040204" pitchFamily="50" charset="-128"/>
                    </a:rPr>
                    <a:t>】</a:t>
                  </a:r>
                  <a:endParaRPr lang="ja-JP" altLang="en-US" sz="1000" b="1">
                    <a:latin typeface="メイリオ" panose="020B0604030504040204" pitchFamily="50" charset="-128"/>
                    <a:ea typeface="メイリオ" panose="020B0604030504040204" pitchFamily="50" charset="-128"/>
                  </a:endParaRPr>
                </a:p>
              </p:txBody>
            </p:sp>
            <p:sp>
              <p:nvSpPr>
                <p:cNvPr id="58" name="四角形: 角を丸くする 57">
                  <a:extLst>
                    <a:ext uri="{FF2B5EF4-FFF2-40B4-BE49-F238E27FC236}">
                      <a16:creationId xmlns:a16="http://schemas.microsoft.com/office/drawing/2014/main" id="{54DF4A85-3D15-CC08-0037-BE2E32C0A843}"/>
                    </a:ext>
                  </a:extLst>
                </p:cNvPr>
                <p:cNvSpPr/>
                <p:nvPr/>
              </p:nvSpPr>
              <p:spPr bwMode="gray">
                <a:xfrm>
                  <a:off x="6580533" y="5034423"/>
                  <a:ext cx="876062" cy="316800"/>
                </a:xfrm>
                <a:prstGeom prst="roundRect">
                  <a:avLst/>
                </a:prstGeom>
                <a:solidFill>
                  <a:schemeClr val="tx1">
                    <a:lumMod val="75000"/>
                    <a:lumOff val="2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４３２３３</a:t>
                  </a:r>
                </a:p>
              </p:txBody>
            </p:sp>
            <p:sp>
              <p:nvSpPr>
                <p:cNvPr id="41" name="四角形: 角を丸くする 40">
                  <a:extLst>
                    <a:ext uri="{FF2B5EF4-FFF2-40B4-BE49-F238E27FC236}">
                      <a16:creationId xmlns:a16="http://schemas.microsoft.com/office/drawing/2014/main" id="{AB90EBA2-FDB5-F00B-F320-67303E026AF0}"/>
                    </a:ext>
                  </a:extLst>
                </p:cNvPr>
                <p:cNvSpPr/>
                <p:nvPr/>
              </p:nvSpPr>
              <p:spPr bwMode="gray">
                <a:xfrm>
                  <a:off x="6580533" y="4578614"/>
                  <a:ext cx="876062" cy="316800"/>
                </a:xfrm>
                <a:prstGeom prst="roundRect">
                  <a:avLst/>
                </a:prstGeom>
                <a:solidFill>
                  <a:schemeClr val="tx1">
                    <a:lumMod val="75000"/>
                    <a:lumOff val="2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３２２２２</a:t>
                  </a:r>
                </a:p>
              </p:txBody>
            </p:sp>
            <p:sp>
              <p:nvSpPr>
                <p:cNvPr id="34" name="四角形: 角を丸くする 33">
                  <a:extLst>
                    <a:ext uri="{FF2B5EF4-FFF2-40B4-BE49-F238E27FC236}">
                      <a16:creationId xmlns:a16="http://schemas.microsoft.com/office/drawing/2014/main" id="{42F18B77-42D9-AC92-597C-51DBCB105DD1}"/>
                    </a:ext>
                  </a:extLst>
                </p:cNvPr>
                <p:cNvSpPr/>
                <p:nvPr/>
              </p:nvSpPr>
              <p:spPr bwMode="gray">
                <a:xfrm>
                  <a:off x="6580533" y="4122803"/>
                  <a:ext cx="876062" cy="316800"/>
                </a:xfrm>
                <a:prstGeom prst="roundRect">
                  <a:avLst/>
                </a:prstGeom>
                <a:solidFill>
                  <a:schemeClr val="bg1">
                    <a:lumMod val="50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３２２２２</a:t>
                  </a:r>
                  <a:endParaRPr lang="en-US" altLang="ja-JP" sz="1300" b="1">
                    <a:solidFill>
                      <a:schemeClr val="bg1"/>
                    </a:solidFill>
                  </a:endParaRPr>
                </a:p>
              </p:txBody>
            </p:sp>
            <p:sp>
              <p:nvSpPr>
                <p:cNvPr id="27" name="四角形: 角を丸くする 26">
                  <a:extLst>
                    <a:ext uri="{FF2B5EF4-FFF2-40B4-BE49-F238E27FC236}">
                      <a16:creationId xmlns:a16="http://schemas.microsoft.com/office/drawing/2014/main" id="{1AFD4584-59B0-64AE-FAA6-8F4AC8A75C97}"/>
                    </a:ext>
                  </a:extLst>
                </p:cNvPr>
                <p:cNvSpPr/>
                <p:nvPr/>
              </p:nvSpPr>
              <p:spPr bwMode="gray">
                <a:xfrm>
                  <a:off x="6580533" y="3666992"/>
                  <a:ext cx="876062" cy="316800"/>
                </a:xfrm>
                <a:prstGeom prst="roundRect">
                  <a:avLst/>
                </a:prstGeom>
                <a:solidFill>
                  <a:schemeClr val="bg1">
                    <a:lumMod val="6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２１１２２</a:t>
                  </a:r>
                </a:p>
              </p:txBody>
            </p:sp>
          </p:grpSp>
          <p:sp>
            <p:nvSpPr>
              <p:cNvPr id="13" name="テキスト ボックス 12">
                <a:extLst>
                  <a:ext uri="{FF2B5EF4-FFF2-40B4-BE49-F238E27FC236}">
                    <a16:creationId xmlns:a16="http://schemas.microsoft.com/office/drawing/2014/main" id="{78C2B272-0952-8DA0-B709-3D859FEFFFEF}"/>
                  </a:ext>
                </a:extLst>
              </p:cNvPr>
              <p:cNvSpPr txBox="1"/>
              <p:nvPr/>
            </p:nvSpPr>
            <p:spPr bwMode="auto">
              <a:xfrm>
                <a:off x="7552255" y="2503770"/>
                <a:ext cx="903690" cy="230859"/>
              </a:xfrm>
              <a:prstGeom prst="rect">
                <a:avLst/>
              </a:prstGeom>
              <a:noFill/>
              <a:ln w="9525">
                <a:noFill/>
              </a:ln>
            </p:spPr>
            <p:txBody>
              <a:bodyPr vert="horz" wrap="none" rtlCol="0" anchor="t">
                <a:noAutofit/>
              </a:bodyPr>
              <a:lstStyle/>
              <a:p>
                <a:pPr algn="ctr" fontAlgn="base">
                  <a:spcBef>
                    <a:spcPct val="0"/>
                  </a:spcBef>
                  <a:spcAft>
                    <a:spcPct val="0"/>
                  </a:spcAft>
                </a:pPr>
                <a:r>
                  <a:rPr lang="en-US" altLang="ja-JP" sz="1000" b="1">
                    <a:latin typeface="メイリオ" panose="020B0604030504040204" pitchFamily="50" charset="-128"/>
                    <a:ea typeface="メイリオ" panose="020B0604030504040204" pitchFamily="50" charset="-128"/>
                  </a:rPr>
                  <a:t>【</a:t>
                </a:r>
                <a:r>
                  <a:rPr lang="ja-JP" altLang="en-US" sz="1000" b="1">
                    <a:latin typeface="メイリオ" panose="020B0604030504040204" pitchFamily="50" charset="-128"/>
                    <a:ea typeface="メイリオ" panose="020B0604030504040204" pitchFamily="50" charset="-128"/>
                  </a:rPr>
                  <a:t>移行管理</a:t>
                </a:r>
                <a:r>
                  <a:rPr lang="en-US" altLang="ja-JP" sz="1000" b="1">
                    <a:latin typeface="メイリオ" panose="020B0604030504040204" pitchFamily="50" charset="-128"/>
                    <a:ea typeface="メイリオ" panose="020B0604030504040204" pitchFamily="50" charset="-128"/>
                  </a:rPr>
                  <a:t>】</a:t>
                </a:r>
                <a:endParaRPr lang="ja-JP" altLang="en-US" sz="1000" b="1">
                  <a:latin typeface="メイリオ" panose="020B0604030504040204" pitchFamily="50" charset="-128"/>
                  <a:ea typeface="メイリオ" panose="020B0604030504040204" pitchFamily="50" charset="-128"/>
                </a:endParaRPr>
              </a:p>
            </p:txBody>
          </p:sp>
        </p:grpSp>
      </p:grpSp>
      <p:grpSp>
        <p:nvGrpSpPr>
          <p:cNvPr id="129" name="グループ化 128">
            <a:extLst>
              <a:ext uri="{FF2B5EF4-FFF2-40B4-BE49-F238E27FC236}">
                <a16:creationId xmlns:a16="http://schemas.microsoft.com/office/drawing/2014/main" id="{6EE925FA-69A6-5805-E1A5-6A0DBED6793E}"/>
              </a:ext>
            </a:extLst>
          </p:cNvPr>
          <p:cNvGrpSpPr/>
          <p:nvPr/>
        </p:nvGrpSpPr>
        <p:grpSpPr>
          <a:xfrm>
            <a:off x="1301408" y="884054"/>
            <a:ext cx="9490513" cy="4579120"/>
            <a:chOff x="158407" y="884054"/>
            <a:chExt cx="9490513" cy="4579120"/>
          </a:xfrm>
        </p:grpSpPr>
        <p:grpSp>
          <p:nvGrpSpPr>
            <p:cNvPr id="115" name="グループ化 114">
              <a:extLst>
                <a:ext uri="{FF2B5EF4-FFF2-40B4-BE49-F238E27FC236}">
                  <a16:creationId xmlns:a16="http://schemas.microsoft.com/office/drawing/2014/main" id="{86BB9067-DDE8-F557-DFA2-45694CDE9DBE}"/>
                </a:ext>
              </a:extLst>
            </p:cNvPr>
            <p:cNvGrpSpPr/>
            <p:nvPr/>
          </p:nvGrpSpPr>
          <p:grpSpPr>
            <a:xfrm>
              <a:off x="158407" y="884054"/>
              <a:ext cx="9490513" cy="4579120"/>
              <a:chOff x="158407" y="884054"/>
              <a:chExt cx="9490513" cy="4579120"/>
            </a:xfrm>
          </p:grpSpPr>
          <p:sp>
            <p:nvSpPr>
              <p:cNvPr id="111" name="正方形/長方形 110">
                <a:extLst>
                  <a:ext uri="{FF2B5EF4-FFF2-40B4-BE49-F238E27FC236}">
                    <a16:creationId xmlns:a16="http://schemas.microsoft.com/office/drawing/2014/main" id="{555AB693-8502-5994-A120-0F1CACD61FE5}"/>
                  </a:ext>
                </a:extLst>
              </p:cNvPr>
              <p:cNvSpPr/>
              <p:nvPr/>
            </p:nvSpPr>
            <p:spPr bwMode="gray">
              <a:xfrm>
                <a:off x="253661" y="884054"/>
                <a:ext cx="9395259" cy="1471741"/>
              </a:xfrm>
              <a:prstGeom prst="rect">
                <a:avLst/>
              </a:prstGeom>
              <a:solidFill>
                <a:schemeClr val="tx2">
                  <a:lumMod val="20000"/>
                  <a:lumOff val="80000"/>
                </a:schemeClr>
              </a:solidFill>
              <a:ln w="9525">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l"/>
                <a:endParaRPr lang="ja-JP" altLang="en-US" sz="1400">
                  <a:solidFill>
                    <a:schemeClr val="tx1">
                      <a:lumMod val="65000"/>
                      <a:lumOff val="35000"/>
                    </a:schemeClr>
                  </a:solidFill>
                  <a:latin typeface="メイリオ" panose="020B0604030504040204" pitchFamily="50" charset="-128"/>
                  <a:ea typeface="メイリオ" panose="020B0604030504040204" pitchFamily="50" charset="-128"/>
                </a:endParaRPr>
              </a:p>
            </p:txBody>
          </p:sp>
          <p:sp>
            <p:nvSpPr>
              <p:cNvPr id="108" name="正方形/長方形 107">
                <a:extLst>
                  <a:ext uri="{FF2B5EF4-FFF2-40B4-BE49-F238E27FC236}">
                    <a16:creationId xmlns:a16="http://schemas.microsoft.com/office/drawing/2014/main" id="{5F215ED4-9159-F4D3-D621-E6C0E5914424}"/>
                  </a:ext>
                </a:extLst>
              </p:cNvPr>
              <p:cNvSpPr/>
              <p:nvPr/>
            </p:nvSpPr>
            <p:spPr bwMode="gray">
              <a:xfrm>
                <a:off x="253661" y="2481525"/>
                <a:ext cx="6149085" cy="2981649"/>
              </a:xfrm>
              <a:prstGeom prst="rect">
                <a:avLst/>
              </a:prstGeom>
              <a:solidFill>
                <a:srgbClr val="EFF0F1"/>
              </a:solidFill>
              <a:ln w="9525">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l"/>
                <a:endParaRPr lang="ja-JP" altLang="en-US" sz="1400">
                  <a:solidFill>
                    <a:schemeClr val="tx1">
                      <a:lumMod val="65000"/>
                      <a:lumOff val="35000"/>
                    </a:schemeClr>
                  </a:solidFill>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AFE37A52-6AAD-253C-780C-628FD2F4A693}"/>
                  </a:ext>
                </a:extLst>
              </p:cNvPr>
              <p:cNvSpPr/>
              <p:nvPr/>
            </p:nvSpPr>
            <p:spPr bwMode="gray">
              <a:xfrm>
                <a:off x="459056" y="2757827"/>
                <a:ext cx="876062" cy="316800"/>
              </a:xfrm>
              <a:prstGeom prst="roundRect">
                <a:avLst/>
              </a:prstGeom>
              <a:solidFill>
                <a:schemeClr val="accent1">
                  <a:lumMod val="90000"/>
                  <a:lumOff val="10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200" b="1">
                    <a:solidFill>
                      <a:schemeClr val="bg1"/>
                    </a:solidFill>
                    <a:effectLst>
                      <a:outerShdw blurRad="38100" dist="38100" dir="2700000" algn="tl">
                        <a:srgbClr val="000000">
                          <a:alpha val="43137"/>
                        </a:srgbClr>
                      </a:outerShdw>
                    </a:effectLst>
                  </a:rPr>
                  <a:t>技術</a:t>
                </a:r>
              </a:p>
            </p:txBody>
          </p:sp>
          <p:sp>
            <p:nvSpPr>
              <p:cNvPr id="14" name="四角形: 角を丸くする 13">
                <a:extLst>
                  <a:ext uri="{FF2B5EF4-FFF2-40B4-BE49-F238E27FC236}">
                    <a16:creationId xmlns:a16="http://schemas.microsoft.com/office/drawing/2014/main" id="{660AD760-929B-1B99-6EE4-252A97CE3E5A}"/>
                  </a:ext>
                </a:extLst>
              </p:cNvPr>
              <p:cNvSpPr/>
              <p:nvPr/>
            </p:nvSpPr>
            <p:spPr bwMode="gray">
              <a:xfrm>
                <a:off x="459056" y="3213638"/>
                <a:ext cx="876062" cy="316800"/>
              </a:xfrm>
              <a:prstGeom prst="roundRect">
                <a:avLst/>
              </a:prstGeom>
              <a:solidFill>
                <a:schemeClr val="bg1">
                  <a:lumMod val="7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１</a:t>
                </a:r>
              </a:p>
            </p:txBody>
          </p:sp>
          <p:sp>
            <p:nvSpPr>
              <p:cNvPr id="21" name="四角形: 角を丸くする 20">
                <a:extLst>
                  <a:ext uri="{FF2B5EF4-FFF2-40B4-BE49-F238E27FC236}">
                    <a16:creationId xmlns:a16="http://schemas.microsoft.com/office/drawing/2014/main" id="{0C64F6BF-C620-9AFD-52EE-D1375DF53AB1}"/>
                  </a:ext>
                </a:extLst>
              </p:cNvPr>
              <p:cNvSpPr/>
              <p:nvPr/>
            </p:nvSpPr>
            <p:spPr bwMode="gray">
              <a:xfrm>
                <a:off x="459056" y="3669449"/>
                <a:ext cx="876062" cy="316800"/>
              </a:xfrm>
              <a:prstGeom prst="roundRect">
                <a:avLst/>
              </a:prstGeom>
              <a:solidFill>
                <a:schemeClr val="bg1">
                  <a:lumMod val="6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２</a:t>
                </a:r>
                <a:endParaRPr lang="en-US" altLang="ja-JP" sz="1300" b="1">
                  <a:solidFill>
                    <a:schemeClr val="bg1"/>
                  </a:solidFill>
                </a:endParaRPr>
              </a:p>
            </p:txBody>
          </p:sp>
          <p:sp>
            <p:nvSpPr>
              <p:cNvPr id="28" name="四角形: 角を丸くする 27">
                <a:extLst>
                  <a:ext uri="{FF2B5EF4-FFF2-40B4-BE49-F238E27FC236}">
                    <a16:creationId xmlns:a16="http://schemas.microsoft.com/office/drawing/2014/main" id="{6E931074-0DC2-609C-D982-B21A49D27E1F}"/>
                  </a:ext>
                </a:extLst>
              </p:cNvPr>
              <p:cNvSpPr/>
              <p:nvPr/>
            </p:nvSpPr>
            <p:spPr bwMode="gray">
              <a:xfrm>
                <a:off x="459056" y="4125260"/>
                <a:ext cx="876062" cy="316800"/>
              </a:xfrm>
              <a:prstGeom prst="roundRect">
                <a:avLst/>
              </a:prstGeom>
              <a:solidFill>
                <a:schemeClr val="bg1">
                  <a:lumMod val="50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３</a:t>
                </a:r>
              </a:p>
            </p:txBody>
          </p:sp>
          <p:sp>
            <p:nvSpPr>
              <p:cNvPr id="35" name="四角形: 角を丸くする 34">
                <a:extLst>
                  <a:ext uri="{FF2B5EF4-FFF2-40B4-BE49-F238E27FC236}">
                    <a16:creationId xmlns:a16="http://schemas.microsoft.com/office/drawing/2014/main" id="{5E4DF81E-FA5A-B3D7-91BA-AC98616BA23E}"/>
                  </a:ext>
                </a:extLst>
              </p:cNvPr>
              <p:cNvSpPr/>
              <p:nvPr/>
            </p:nvSpPr>
            <p:spPr bwMode="gray">
              <a:xfrm>
                <a:off x="459056" y="4581071"/>
                <a:ext cx="876062" cy="316800"/>
              </a:xfrm>
              <a:prstGeom prst="roundRect">
                <a:avLst/>
              </a:prstGeom>
              <a:solidFill>
                <a:schemeClr val="tx1">
                  <a:lumMod val="75000"/>
                  <a:lumOff val="2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４</a:t>
                </a:r>
              </a:p>
            </p:txBody>
          </p:sp>
          <p:sp>
            <p:nvSpPr>
              <p:cNvPr id="52" name="四角形: 角を丸くする 51">
                <a:extLst>
                  <a:ext uri="{FF2B5EF4-FFF2-40B4-BE49-F238E27FC236}">
                    <a16:creationId xmlns:a16="http://schemas.microsoft.com/office/drawing/2014/main" id="{EF808260-C136-E0A6-59E1-7ACFD7A52CB0}"/>
                  </a:ext>
                </a:extLst>
              </p:cNvPr>
              <p:cNvSpPr/>
              <p:nvPr/>
            </p:nvSpPr>
            <p:spPr bwMode="gray">
              <a:xfrm>
                <a:off x="459056" y="5036880"/>
                <a:ext cx="876062" cy="316800"/>
              </a:xfrm>
              <a:prstGeom prst="roundRect">
                <a:avLst/>
              </a:prstGeom>
              <a:solidFill>
                <a:schemeClr val="tx1">
                  <a:lumMod val="75000"/>
                  <a:lumOff val="2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５</a:t>
                </a:r>
              </a:p>
            </p:txBody>
          </p:sp>
          <p:sp>
            <p:nvSpPr>
              <p:cNvPr id="64" name="テキスト ボックス 63">
                <a:extLst>
                  <a:ext uri="{FF2B5EF4-FFF2-40B4-BE49-F238E27FC236}">
                    <a16:creationId xmlns:a16="http://schemas.microsoft.com/office/drawing/2014/main" id="{58E86E55-6B23-96DC-F0E5-252357062454}"/>
                  </a:ext>
                </a:extLst>
              </p:cNvPr>
              <p:cNvSpPr txBox="1"/>
              <p:nvPr/>
            </p:nvSpPr>
            <p:spPr bwMode="auto">
              <a:xfrm>
                <a:off x="1335118" y="1138776"/>
                <a:ext cx="3185373" cy="228600"/>
              </a:xfrm>
              <a:prstGeom prst="rect">
                <a:avLst/>
              </a:prstGeom>
              <a:noFill/>
              <a:ln w="9525">
                <a:noFill/>
              </a:ln>
            </p:spPr>
            <p:txBody>
              <a:bodyPr vert="horz" wrap="square" rtlCol="0" anchor="t">
                <a:noAutofit/>
              </a:bodyPr>
              <a:lstStyle/>
              <a:p>
                <a:pPr algn="l" fontAlgn="base">
                  <a:spcBef>
                    <a:spcPct val="0"/>
                  </a:spcBef>
                  <a:spcAft>
                    <a:spcPct val="0"/>
                  </a:spcAft>
                </a:pPr>
                <a:r>
                  <a:rPr lang="ja-JP" altLang="en-US" sz="1050">
                    <a:solidFill>
                      <a:schemeClr val="tx1">
                        <a:lumMod val="65000"/>
                        <a:lumOff val="35000"/>
                      </a:schemeClr>
                    </a:solidFill>
                    <a:latin typeface="メイリオ" panose="020B0604030504040204" pitchFamily="50" charset="-128"/>
                    <a:ea typeface="メイリオ" panose="020B0604030504040204" pitchFamily="50" charset="-128"/>
                  </a:rPr>
                  <a:t>常に</a:t>
                </a:r>
                <a:r>
                  <a:rPr lang="ja-JP" altLang="en-US" sz="1050">
                    <a:solidFill>
                      <a:schemeClr val="accent1">
                        <a:lumMod val="75000"/>
                        <a:lumOff val="25000"/>
                      </a:schemeClr>
                    </a:solidFill>
                    <a:latin typeface="メイリオ" panose="020B0604030504040204" pitchFamily="50" charset="-128"/>
                    <a:ea typeface="メイリオ" panose="020B0604030504040204" pitchFamily="50" charset="-128"/>
                  </a:rPr>
                  <a:t>最新技術を導入</a:t>
                </a:r>
                <a:r>
                  <a:rPr lang="ja-JP" altLang="en-US" sz="1050">
                    <a:solidFill>
                      <a:schemeClr val="tx1">
                        <a:lumMod val="65000"/>
                        <a:lumOff val="35000"/>
                      </a:schemeClr>
                    </a:solidFill>
                    <a:latin typeface="メイリオ" panose="020B0604030504040204" pitchFamily="50" charset="-128"/>
                    <a:ea typeface="メイリオ" panose="020B0604030504040204" pitchFamily="50" charset="-128"/>
                  </a:rPr>
                  <a:t>して他社競争力としたい</a:t>
                </a:r>
              </a:p>
            </p:txBody>
          </p:sp>
          <p:cxnSp>
            <p:nvCxnSpPr>
              <p:cNvPr id="66" name="コネクタ: カギ線 65">
                <a:extLst>
                  <a:ext uri="{FF2B5EF4-FFF2-40B4-BE49-F238E27FC236}">
                    <a16:creationId xmlns:a16="http://schemas.microsoft.com/office/drawing/2014/main" id="{76F9CE9D-9FF3-ABE1-6926-A86D791FF982}"/>
                  </a:ext>
                </a:extLst>
              </p:cNvPr>
              <p:cNvCxnSpPr>
                <a:stCxn id="5" idx="0"/>
                <a:endCxn id="64" idx="1"/>
              </p:cNvCxnSpPr>
              <p:nvPr/>
            </p:nvCxnSpPr>
            <p:spPr bwMode="gray">
              <a:xfrm rot="5400000" flipH="1" flipV="1">
                <a:off x="363727" y="1786437"/>
                <a:ext cx="1504751" cy="438031"/>
              </a:xfrm>
              <a:prstGeom prst="bentConnector2">
                <a:avLst/>
              </a:prstGeom>
              <a:ln w="12700">
                <a:solidFill>
                  <a:schemeClr val="bg1">
                    <a:lumMod val="50000"/>
                  </a:schemeClr>
                </a:solidFill>
                <a:prstDash val="sysDash"/>
                <a:headEnd type="none" w="med" len="med"/>
                <a:tailEnd type="none"/>
              </a:ln>
            </p:spPr>
            <p:style>
              <a:lnRef idx="1">
                <a:schemeClr val="accent1"/>
              </a:lnRef>
              <a:fillRef idx="0">
                <a:schemeClr val="accent1"/>
              </a:fillRef>
              <a:effectRef idx="0">
                <a:schemeClr val="accent1"/>
              </a:effectRef>
              <a:fontRef idx="minor">
                <a:schemeClr val="tx1"/>
              </a:fontRef>
            </p:style>
          </p:cxnSp>
          <p:sp>
            <p:nvSpPr>
              <p:cNvPr id="113" name="テキスト ボックス 112">
                <a:extLst>
                  <a:ext uri="{FF2B5EF4-FFF2-40B4-BE49-F238E27FC236}">
                    <a16:creationId xmlns:a16="http://schemas.microsoft.com/office/drawing/2014/main" id="{68ABDB3C-801B-9EF4-7088-EA605F1B90D3}"/>
                  </a:ext>
                </a:extLst>
              </p:cNvPr>
              <p:cNvSpPr txBox="1"/>
              <p:nvPr/>
            </p:nvSpPr>
            <p:spPr bwMode="auto">
              <a:xfrm>
                <a:off x="158407" y="898552"/>
                <a:ext cx="1770512" cy="230859"/>
              </a:xfrm>
              <a:prstGeom prst="rect">
                <a:avLst/>
              </a:prstGeom>
              <a:noFill/>
              <a:ln w="9525">
                <a:noFill/>
              </a:ln>
            </p:spPr>
            <p:txBody>
              <a:bodyPr vert="horz" wrap="none" rtlCol="0" anchor="t">
                <a:noAutofit/>
              </a:bodyPr>
              <a:lstStyle/>
              <a:p>
                <a:pPr algn="l" fontAlgn="base">
                  <a:spcBef>
                    <a:spcPct val="0"/>
                  </a:spcBef>
                  <a:spcAft>
                    <a:spcPct val="0"/>
                  </a:spcAft>
                </a:pPr>
                <a:r>
                  <a:rPr lang="en-US" altLang="ja-JP" sz="1000" b="1">
                    <a:latin typeface="メイリオ" panose="020B0604030504040204" pitchFamily="50" charset="-128"/>
                    <a:ea typeface="メイリオ" panose="020B0604030504040204" pitchFamily="50" charset="-128"/>
                  </a:rPr>
                  <a:t>【</a:t>
                </a:r>
                <a:r>
                  <a:rPr lang="ja-JP" altLang="en-US" sz="1000" b="1">
                    <a:latin typeface="メイリオ" panose="020B0604030504040204" pitchFamily="50" charset="-128"/>
                    <a:ea typeface="メイリオ" panose="020B0604030504040204" pitchFamily="50" charset="-128"/>
                  </a:rPr>
                  <a:t>製品に対する差別化要求</a:t>
                </a:r>
                <a:r>
                  <a:rPr lang="en-US" altLang="ja-JP" sz="1000" b="1">
                    <a:latin typeface="メイリオ" panose="020B0604030504040204" pitchFamily="50" charset="-128"/>
                    <a:ea typeface="メイリオ" panose="020B0604030504040204" pitchFamily="50" charset="-128"/>
                  </a:rPr>
                  <a:t>】</a:t>
                </a:r>
                <a:endParaRPr lang="ja-JP" altLang="en-US" sz="1000" b="1">
                  <a:latin typeface="メイリオ" panose="020B0604030504040204" pitchFamily="50" charset="-128"/>
                  <a:ea typeface="メイリオ" panose="020B0604030504040204" pitchFamily="50" charset="-128"/>
                </a:endParaRPr>
              </a:p>
            </p:txBody>
          </p:sp>
        </p:grpSp>
        <p:sp>
          <p:nvSpPr>
            <p:cNvPr id="128" name="テキスト ボックス 127">
              <a:extLst>
                <a:ext uri="{FF2B5EF4-FFF2-40B4-BE49-F238E27FC236}">
                  <a16:creationId xmlns:a16="http://schemas.microsoft.com/office/drawing/2014/main" id="{64A96A41-8D0A-1F95-18CD-2A6F8928BEA1}"/>
                </a:ext>
              </a:extLst>
            </p:cNvPr>
            <p:cNvSpPr txBox="1"/>
            <p:nvPr/>
          </p:nvSpPr>
          <p:spPr bwMode="auto">
            <a:xfrm>
              <a:off x="191305" y="2507225"/>
              <a:ext cx="779363" cy="230859"/>
            </a:xfrm>
            <a:prstGeom prst="rect">
              <a:avLst/>
            </a:prstGeom>
            <a:noFill/>
            <a:ln w="9525">
              <a:noFill/>
            </a:ln>
          </p:spPr>
          <p:txBody>
            <a:bodyPr vert="horz" wrap="none" rtlCol="0" anchor="t">
              <a:noAutofit/>
            </a:bodyPr>
            <a:lstStyle/>
            <a:p>
              <a:pPr algn="l" fontAlgn="base">
                <a:spcBef>
                  <a:spcPct val="0"/>
                </a:spcBef>
                <a:spcAft>
                  <a:spcPct val="0"/>
                </a:spcAft>
              </a:pPr>
              <a:r>
                <a:rPr lang="en-US" altLang="ja-JP" sz="1000" b="1">
                  <a:latin typeface="メイリオ" panose="020B0604030504040204" pitchFamily="50" charset="-128"/>
                  <a:ea typeface="メイリオ" panose="020B0604030504040204" pitchFamily="50" charset="-128"/>
                </a:rPr>
                <a:t>【</a:t>
              </a:r>
              <a:r>
                <a:rPr lang="ja-JP" altLang="en-US" sz="1000" b="1">
                  <a:latin typeface="メイリオ" panose="020B0604030504040204" pitchFamily="50" charset="-128"/>
                  <a:ea typeface="メイリオ" panose="020B0604030504040204" pitchFamily="50" charset="-128"/>
                </a:rPr>
                <a:t>変化点</a:t>
              </a:r>
              <a:r>
                <a:rPr lang="en-US" altLang="ja-JP" sz="1000" b="1">
                  <a:latin typeface="メイリオ" panose="020B0604030504040204" pitchFamily="50" charset="-128"/>
                  <a:ea typeface="メイリオ" panose="020B0604030504040204" pitchFamily="50" charset="-128"/>
                </a:rPr>
                <a:t>】</a:t>
              </a:r>
              <a:endParaRPr lang="ja-JP" altLang="en-US" sz="1000" b="1">
                <a:latin typeface="メイリオ" panose="020B0604030504040204" pitchFamily="50" charset="-128"/>
                <a:ea typeface="メイリオ" panose="020B0604030504040204" pitchFamily="50" charset="-128"/>
              </a:endParaRPr>
            </a:p>
          </p:txBody>
        </p:sp>
      </p:grpSp>
      <p:grpSp>
        <p:nvGrpSpPr>
          <p:cNvPr id="61" name="グループ化 60">
            <a:extLst>
              <a:ext uri="{FF2B5EF4-FFF2-40B4-BE49-F238E27FC236}">
                <a16:creationId xmlns:a16="http://schemas.microsoft.com/office/drawing/2014/main" id="{0101FD89-B0F8-96C4-5674-D6C74D56F1C6}"/>
              </a:ext>
            </a:extLst>
          </p:cNvPr>
          <p:cNvGrpSpPr/>
          <p:nvPr/>
        </p:nvGrpSpPr>
        <p:grpSpPr>
          <a:xfrm>
            <a:off x="2478118" y="2503770"/>
            <a:ext cx="4981354" cy="2842432"/>
            <a:chOff x="1335118" y="2503770"/>
            <a:chExt cx="4981354" cy="2842432"/>
          </a:xfrm>
        </p:grpSpPr>
        <p:grpSp>
          <p:nvGrpSpPr>
            <p:cNvPr id="120" name="グループ化 119">
              <a:extLst>
                <a:ext uri="{FF2B5EF4-FFF2-40B4-BE49-F238E27FC236}">
                  <a16:creationId xmlns:a16="http://schemas.microsoft.com/office/drawing/2014/main" id="{3C606869-1AC4-6760-A94B-9E89794BEED7}"/>
                </a:ext>
              </a:extLst>
            </p:cNvPr>
            <p:cNvGrpSpPr/>
            <p:nvPr/>
          </p:nvGrpSpPr>
          <p:grpSpPr>
            <a:xfrm>
              <a:off x="1335118" y="2750349"/>
              <a:ext cx="4981354" cy="2595853"/>
              <a:chOff x="1335118" y="2750349"/>
              <a:chExt cx="4981354" cy="2595853"/>
            </a:xfrm>
          </p:grpSpPr>
          <p:cxnSp>
            <p:nvCxnSpPr>
              <p:cNvPr id="92" name="直線コネクタ 91">
                <a:extLst>
                  <a:ext uri="{FF2B5EF4-FFF2-40B4-BE49-F238E27FC236}">
                    <a16:creationId xmlns:a16="http://schemas.microsoft.com/office/drawing/2014/main" id="{9D928B23-0952-68BC-B5A4-67301B7723C5}"/>
                  </a:ext>
                </a:extLst>
              </p:cNvPr>
              <p:cNvCxnSpPr>
                <a:cxnSpLocks/>
                <a:stCxn id="40" idx="1"/>
                <a:endCxn id="35" idx="3"/>
              </p:cNvCxnSpPr>
              <p:nvPr/>
            </p:nvCxnSpPr>
            <p:spPr bwMode="gray">
              <a:xfrm flipH="1">
                <a:off x="1335118" y="4731993"/>
                <a:ext cx="4105292" cy="7478"/>
              </a:xfrm>
              <a:prstGeom prst="line">
                <a:avLst/>
              </a:prstGeom>
              <a:ln w="12700">
                <a:solidFill>
                  <a:schemeClr val="bg1">
                    <a:lumMod val="50000"/>
                  </a:schemeClr>
                </a:solidFill>
                <a:prstDash val="sysDash"/>
                <a:headEnd type="none" w="med" len="med"/>
                <a:tailEnd type="none"/>
              </a:ln>
            </p:spPr>
            <p:style>
              <a:lnRef idx="1">
                <a:schemeClr val="accent1"/>
              </a:lnRef>
              <a:fillRef idx="0">
                <a:schemeClr val="accent1"/>
              </a:fillRef>
              <a:effectRef idx="0">
                <a:schemeClr val="accent1"/>
              </a:effectRef>
              <a:fontRef idx="minor">
                <a:schemeClr val="tx1"/>
              </a:fontRef>
            </p:style>
          </p:cxnSp>
          <p:cxnSp>
            <p:nvCxnSpPr>
              <p:cNvPr id="80" name="直線コネクタ 79">
                <a:extLst>
                  <a:ext uri="{FF2B5EF4-FFF2-40B4-BE49-F238E27FC236}">
                    <a16:creationId xmlns:a16="http://schemas.microsoft.com/office/drawing/2014/main" id="{355F40F1-632A-1F1C-CF61-10F99DF9F112}"/>
                  </a:ext>
                </a:extLst>
              </p:cNvPr>
              <p:cNvCxnSpPr>
                <a:cxnSpLocks/>
                <a:stCxn id="19" idx="1"/>
                <a:endCxn id="14" idx="3"/>
              </p:cNvCxnSpPr>
              <p:nvPr/>
            </p:nvCxnSpPr>
            <p:spPr bwMode="gray">
              <a:xfrm flipH="1">
                <a:off x="1335118" y="3364560"/>
                <a:ext cx="4105292" cy="7478"/>
              </a:xfrm>
              <a:prstGeom prst="line">
                <a:avLst/>
              </a:prstGeom>
              <a:ln w="12700">
                <a:solidFill>
                  <a:schemeClr val="bg1">
                    <a:lumMod val="50000"/>
                  </a:schemeClr>
                </a:solidFill>
                <a:prstDash val="sysDash"/>
                <a:headEnd type="none" w="med" len="med"/>
                <a:tailEnd type="none"/>
              </a:ln>
            </p:spPr>
            <p:style>
              <a:lnRef idx="1">
                <a:schemeClr val="accent1"/>
              </a:lnRef>
              <a:fillRef idx="0">
                <a:schemeClr val="accent1"/>
              </a:fillRef>
              <a:effectRef idx="0">
                <a:schemeClr val="accent1"/>
              </a:effectRef>
              <a:fontRef idx="minor">
                <a:schemeClr val="tx1"/>
              </a:fontRef>
            </p:style>
          </p:cxnSp>
          <p:sp>
            <p:nvSpPr>
              <p:cNvPr id="10" name="四角形: 角を丸くする 9">
                <a:extLst>
                  <a:ext uri="{FF2B5EF4-FFF2-40B4-BE49-F238E27FC236}">
                    <a16:creationId xmlns:a16="http://schemas.microsoft.com/office/drawing/2014/main" id="{D3046B73-FC3D-AEF1-E5BA-ABF0680EFF74}"/>
                  </a:ext>
                </a:extLst>
              </p:cNvPr>
              <p:cNvSpPr/>
              <p:nvPr/>
            </p:nvSpPr>
            <p:spPr bwMode="gray">
              <a:xfrm>
                <a:off x="5440410" y="2750349"/>
                <a:ext cx="876062" cy="316800"/>
              </a:xfrm>
              <a:prstGeom prst="roundRect">
                <a:avLst/>
              </a:prstGeom>
              <a:solidFill>
                <a:schemeClr val="accent4">
                  <a:lumMod val="90000"/>
                  <a:lumOff val="10000"/>
                </a:schemeClr>
              </a:solidFill>
              <a:ln w="28575">
                <a:solidFill>
                  <a:schemeClr val="accent4">
                    <a:lumMod val="50000"/>
                    <a:lumOff val="50000"/>
                  </a:schemeClr>
                </a:solid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200" b="1">
                    <a:solidFill>
                      <a:schemeClr val="bg1"/>
                    </a:solidFill>
                    <a:effectLst>
                      <a:outerShdw blurRad="38100" dist="38100" dir="2700000" algn="tl">
                        <a:srgbClr val="000000">
                          <a:alpha val="43137"/>
                        </a:srgbClr>
                      </a:outerShdw>
                    </a:effectLst>
                  </a:rPr>
                  <a:t>運用世代</a:t>
                </a:r>
              </a:p>
            </p:txBody>
          </p:sp>
          <p:sp>
            <p:nvSpPr>
              <p:cNvPr id="19" name="四角形: 角を丸くする 18">
                <a:extLst>
                  <a:ext uri="{FF2B5EF4-FFF2-40B4-BE49-F238E27FC236}">
                    <a16:creationId xmlns:a16="http://schemas.microsoft.com/office/drawing/2014/main" id="{01108ED4-EDCA-3304-28F4-A7E536B83A17}"/>
                  </a:ext>
                </a:extLst>
              </p:cNvPr>
              <p:cNvSpPr/>
              <p:nvPr/>
            </p:nvSpPr>
            <p:spPr bwMode="gray">
              <a:xfrm>
                <a:off x="5440410" y="3206160"/>
                <a:ext cx="876062" cy="316800"/>
              </a:xfrm>
              <a:prstGeom prst="roundRect">
                <a:avLst/>
              </a:prstGeom>
              <a:solidFill>
                <a:schemeClr val="accent4">
                  <a:lumMod val="75000"/>
                  <a:lumOff val="2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effectLst>
                      <a:outerShdw blurRad="38100" dist="38100" dir="2700000" algn="tl">
                        <a:srgbClr val="000000">
                          <a:alpha val="43137"/>
                        </a:srgbClr>
                      </a:outerShdw>
                    </a:effectLst>
                  </a:rPr>
                  <a:t>１１１１１</a:t>
                </a:r>
              </a:p>
            </p:txBody>
          </p:sp>
          <p:sp>
            <p:nvSpPr>
              <p:cNvPr id="26" name="四角形: 角を丸くする 25">
                <a:extLst>
                  <a:ext uri="{FF2B5EF4-FFF2-40B4-BE49-F238E27FC236}">
                    <a16:creationId xmlns:a16="http://schemas.microsoft.com/office/drawing/2014/main" id="{B0BBC066-A422-E7CA-CC9B-9D9C0F2B3D0F}"/>
                  </a:ext>
                </a:extLst>
              </p:cNvPr>
              <p:cNvSpPr/>
              <p:nvPr/>
            </p:nvSpPr>
            <p:spPr bwMode="gray">
              <a:xfrm>
                <a:off x="5440410" y="3661971"/>
                <a:ext cx="876062" cy="316800"/>
              </a:xfrm>
              <a:prstGeom prst="roundRect">
                <a:avLst/>
              </a:prstGeom>
              <a:solidFill>
                <a:schemeClr val="accent4">
                  <a:lumMod val="75000"/>
                  <a:lumOff val="2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effectLst>
                      <a:outerShdw blurRad="38100" dist="38100" dir="2700000" algn="tl">
                        <a:srgbClr val="000000">
                          <a:alpha val="43137"/>
                        </a:srgbClr>
                      </a:outerShdw>
                    </a:effectLst>
                  </a:rPr>
                  <a:t>２１１２２</a:t>
                </a:r>
              </a:p>
            </p:txBody>
          </p:sp>
          <p:sp>
            <p:nvSpPr>
              <p:cNvPr id="33" name="四角形: 角を丸くする 32">
                <a:extLst>
                  <a:ext uri="{FF2B5EF4-FFF2-40B4-BE49-F238E27FC236}">
                    <a16:creationId xmlns:a16="http://schemas.microsoft.com/office/drawing/2014/main" id="{1DAC7B48-FC01-BE25-FCDD-18B329CCED57}"/>
                  </a:ext>
                </a:extLst>
              </p:cNvPr>
              <p:cNvSpPr/>
              <p:nvPr/>
            </p:nvSpPr>
            <p:spPr bwMode="gray">
              <a:xfrm>
                <a:off x="5440410" y="4117782"/>
                <a:ext cx="876062" cy="316800"/>
              </a:xfrm>
              <a:prstGeom prst="roundRect">
                <a:avLst/>
              </a:prstGeom>
              <a:solidFill>
                <a:schemeClr val="accent4">
                  <a:lumMod val="75000"/>
                  <a:lumOff val="2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effectLst>
                      <a:outerShdw blurRad="38100" dist="38100" dir="2700000" algn="tl">
                        <a:srgbClr val="000000">
                          <a:alpha val="43137"/>
                        </a:srgbClr>
                      </a:outerShdw>
                    </a:effectLst>
                  </a:rPr>
                  <a:t>３２２２２</a:t>
                </a:r>
              </a:p>
            </p:txBody>
          </p:sp>
          <p:sp>
            <p:nvSpPr>
              <p:cNvPr id="40" name="四角形: 角を丸くする 39">
                <a:extLst>
                  <a:ext uri="{FF2B5EF4-FFF2-40B4-BE49-F238E27FC236}">
                    <a16:creationId xmlns:a16="http://schemas.microsoft.com/office/drawing/2014/main" id="{10B4E6D0-B4B9-8B7A-0136-47F89362202F}"/>
                  </a:ext>
                </a:extLst>
              </p:cNvPr>
              <p:cNvSpPr/>
              <p:nvPr/>
            </p:nvSpPr>
            <p:spPr bwMode="gray">
              <a:xfrm>
                <a:off x="5440410" y="4573593"/>
                <a:ext cx="876062" cy="316800"/>
              </a:xfrm>
              <a:prstGeom prst="roundRect">
                <a:avLst/>
              </a:prstGeom>
              <a:solidFill>
                <a:schemeClr val="accent4">
                  <a:lumMod val="75000"/>
                  <a:lumOff val="2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effectLst>
                      <a:outerShdw blurRad="38100" dist="38100" dir="2700000" algn="tl">
                        <a:srgbClr val="000000">
                          <a:alpha val="43137"/>
                        </a:srgbClr>
                      </a:outerShdw>
                    </a:effectLst>
                  </a:rPr>
                  <a:t>４３２３３</a:t>
                </a:r>
              </a:p>
            </p:txBody>
          </p:sp>
          <p:sp>
            <p:nvSpPr>
              <p:cNvPr id="57" name="四角形: 角を丸くする 56">
                <a:extLst>
                  <a:ext uri="{FF2B5EF4-FFF2-40B4-BE49-F238E27FC236}">
                    <a16:creationId xmlns:a16="http://schemas.microsoft.com/office/drawing/2014/main" id="{3121119E-6C8A-81C2-4397-D99D31225184}"/>
                  </a:ext>
                </a:extLst>
              </p:cNvPr>
              <p:cNvSpPr/>
              <p:nvPr/>
            </p:nvSpPr>
            <p:spPr bwMode="gray">
              <a:xfrm>
                <a:off x="5440410" y="5029402"/>
                <a:ext cx="876062" cy="316800"/>
              </a:xfrm>
              <a:prstGeom prst="roundRect">
                <a:avLst/>
              </a:prstGeom>
              <a:solidFill>
                <a:schemeClr val="accent4">
                  <a:lumMod val="75000"/>
                  <a:lumOff val="2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effectLst>
                      <a:outerShdw blurRad="38100" dist="38100" dir="2700000" algn="tl">
                        <a:srgbClr val="000000">
                          <a:alpha val="43137"/>
                        </a:srgbClr>
                      </a:outerShdw>
                    </a:effectLst>
                  </a:rPr>
                  <a:t>５３２４３</a:t>
                </a:r>
              </a:p>
            </p:txBody>
          </p:sp>
          <p:cxnSp>
            <p:nvCxnSpPr>
              <p:cNvPr id="82" name="直線コネクタ 81">
                <a:extLst>
                  <a:ext uri="{FF2B5EF4-FFF2-40B4-BE49-F238E27FC236}">
                    <a16:creationId xmlns:a16="http://schemas.microsoft.com/office/drawing/2014/main" id="{367D2966-7CA1-A4C2-7B1C-95AFE1421E63}"/>
                  </a:ext>
                </a:extLst>
              </p:cNvPr>
              <p:cNvCxnSpPr>
                <a:cxnSpLocks/>
                <a:stCxn id="26" idx="1"/>
                <a:endCxn id="21" idx="3"/>
              </p:cNvCxnSpPr>
              <p:nvPr/>
            </p:nvCxnSpPr>
            <p:spPr bwMode="gray">
              <a:xfrm flipH="1">
                <a:off x="1335118" y="3820371"/>
                <a:ext cx="4105292" cy="7478"/>
              </a:xfrm>
              <a:prstGeom prst="line">
                <a:avLst/>
              </a:prstGeom>
              <a:ln w="12700">
                <a:solidFill>
                  <a:schemeClr val="bg1">
                    <a:lumMod val="50000"/>
                  </a:schemeClr>
                </a:solidFill>
                <a:prstDash val="sysDash"/>
                <a:headEnd type="none" w="med" len="med"/>
                <a:tailEnd type="none"/>
              </a:ln>
            </p:spPr>
            <p:style>
              <a:lnRef idx="1">
                <a:schemeClr val="accent1"/>
              </a:lnRef>
              <a:fillRef idx="0">
                <a:schemeClr val="accent1"/>
              </a:fillRef>
              <a:effectRef idx="0">
                <a:schemeClr val="accent1"/>
              </a:effectRef>
              <a:fontRef idx="minor">
                <a:schemeClr val="tx1"/>
              </a:fontRef>
            </p:style>
          </p:cxnSp>
          <p:cxnSp>
            <p:nvCxnSpPr>
              <p:cNvPr id="87" name="直線コネクタ 86">
                <a:extLst>
                  <a:ext uri="{FF2B5EF4-FFF2-40B4-BE49-F238E27FC236}">
                    <a16:creationId xmlns:a16="http://schemas.microsoft.com/office/drawing/2014/main" id="{E40D79EE-34C5-B498-9CFA-C3F07DAFDBB0}"/>
                  </a:ext>
                </a:extLst>
              </p:cNvPr>
              <p:cNvCxnSpPr>
                <a:cxnSpLocks/>
                <a:stCxn id="33" idx="1"/>
                <a:endCxn id="28" idx="3"/>
              </p:cNvCxnSpPr>
              <p:nvPr/>
            </p:nvCxnSpPr>
            <p:spPr bwMode="gray">
              <a:xfrm flipH="1">
                <a:off x="1335118" y="4276182"/>
                <a:ext cx="4105292" cy="7478"/>
              </a:xfrm>
              <a:prstGeom prst="line">
                <a:avLst/>
              </a:prstGeom>
              <a:ln w="12700">
                <a:solidFill>
                  <a:schemeClr val="bg1">
                    <a:lumMod val="50000"/>
                  </a:schemeClr>
                </a:solidFill>
                <a:prstDash val="sysDash"/>
                <a:headEnd type="none" w="med" len="med"/>
                <a:tailEnd type="none"/>
              </a:ln>
            </p:spPr>
            <p:style>
              <a:lnRef idx="1">
                <a:schemeClr val="accent1"/>
              </a:lnRef>
              <a:fillRef idx="0">
                <a:schemeClr val="accent1"/>
              </a:fillRef>
              <a:effectRef idx="0">
                <a:schemeClr val="accent1"/>
              </a:effectRef>
              <a:fontRef idx="minor">
                <a:schemeClr val="tx1"/>
              </a:fontRef>
            </p:style>
          </p:cxnSp>
          <p:cxnSp>
            <p:nvCxnSpPr>
              <p:cNvPr id="95" name="直線コネクタ 94">
                <a:extLst>
                  <a:ext uri="{FF2B5EF4-FFF2-40B4-BE49-F238E27FC236}">
                    <a16:creationId xmlns:a16="http://schemas.microsoft.com/office/drawing/2014/main" id="{99D49CCD-6379-83F2-68CD-2D1F40D0CECB}"/>
                  </a:ext>
                </a:extLst>
              </p:cNvPr>
              <p:cNvCxnSpPr>
                <a:cxnSpLocks/>
                <a:stCxn id="57" idx="1"/>
                <a:endCxn id="52" idx="3"/>
              </p:cNvCxnSpPr>
              <p:nvPr/>
            </p:nvCxnSpPr>
            <p:spPr bwMode="gray">
              <a:xfrm flipH="1">
                <a:off x="1335118" y="5187802"/>
                <a:ext cx="4105292" cy="7478"/>
              </a:xfrm>
              <a:prstGeom prst="line">
                <a:avLst/>
              </a:prstGeom>
              <a:ln w="12700">
                <a:solidFill>
                  <a:schemeClr val="bg1">
                    <a:lumMod val="50000"/>
                  </a:schemeClr>
                </a:solidFill>
                <a:prstDash val="sysDash"/>
                <a:headEnd type="none" w="med" len="med"/>
                <a:tailEnd type="none"/>
              </a:ln>
            </p:spPr>
            <p:style>
              <a:lnRef idx="1">
                <a:schemeClr val="accent1"/>
              </a:lnRef>
              <a:fillRef idx="0">
                <a:schemeClr val="accent1"/>
              </a:fillRef>
              <a:effectRef idx="0">
                <a:schemeClr val="accent1"/>
              </a:effectRef>
              <a:fontRef idx="minor">
                <a:schemeClr val="tx1"/>
              </a:fontRef>
            </p:style>
          </p:cxnSp>
        </p:grpSp>
        <p:sp>
          <p:nvSpPr>
            <p:cNvPr id="12" name="テキスト ボックス 11">
              <a:extLst>
                <a:ext uri="{FF2B5EF4-FFF2-40B4-BE49-F238E27FC236}">
                  <a16:creationId xmlns:a16="http://schemas.microsoft.com/office/drawing/2014/main" id="{6F39986E-892A-7066-1C6A-A476F06DE3EE}"/>
                </a:ext>
              </a:extLst>
            </p:cNvPr>
            <p:cNvSpPr txBox="1"/>
            <p:nvPr/>
          </p:nvSpPr>
          <p:spPr bwMode="auto">
            <a:xfrm>
              <a:off x="5405162" y="2503770"/>
              <a:ext cx="903690" cy="230859"/>
            </a:xfrm>
            <a:prstGeom prst="rect">
              <a:avLst/>
            </a:prstGeom>
            <a:noFill/>
            <a:ln w="9525">
              <a:noFill/>
            </a:ln>
          </p:spPr>
          <p:txBody>
            <a:bodyPr vert="horz" wrap="none" rtlCol="0" anchor="t">
              <a:noAutofit/>
            </a:bodyPr>
            <a:lstStyle/>
            <a:p>
              <a:pPr algn="ctr" fontAlgn="base">
                <a:spcBef>
                  <a:spcPct val="0"/>
                </a:spcBef>
                <a:spcAft>
                  <a:spcPct val="0"/>
                </a:spcAft>
              </a:pPr>
              <a:r>
                <a:rPr lang="en-US" altLang="ja-JP" sz="1000" b="1">
                  <a:latin typeface="メイリオ" panose="020B0604030504040204" pitchFamily="50" charset="-128"/>
                  <a:ea typeface="メイリオ" panose="020B0604030504040204" pitchFamily="50" charset="-128"/>
                </a:rPr>
                <a:t>【</a:t>
              </a:r>
              <a:r>
                <a:rPr lang="ja-JP" altLang="en-US" sz="1000" b="1">
                  <a:latin typeface="メイリオ" panose="020B0604030504040204" pitchFamily="50" charset="-128"/>
                  <a:ea typeface="メイリオ" panose="020B0604030504040204" pitchFamily="50" charset="-128"/>
                </a:rPr>
                <a:t>世代管理</a:t>
              </a:r>
              <a:r>
                <a:rPr lang="en-US" altLang="ja-JP" sz="1000" b="1">
                  <a:latin typeface="メイリオ" panose="020B0604030504040204" pitchFamily="50" charset="-128"/>
                  <a:ea typeface="メイリオ" panose="020B0604030504040204" pitchFamily="50" charset="-128"/>
                </a:rPr>
                <a:t>】</a:t>
              </a:r>
              <a:endParaRPr lang="ja-JP" altLang="en-US" sz="1000" b="1">
                <a:latin typeface="メイリオ" panose="020B0604030504040204" pitchFamily="50" charset="-128"/>
                <a:ea typeface="メイリオ" panose="020B0604030504040204" pitchFamily="50" charset="-128"/>
              </a:endParaRPr>
            </a:p>
          </p:txBody>
        </p:sp>
      </p:grpSp>
      <p:sp>
        <p:nvSpPr>
          <p:cNvPr id="3" name="フッター プレースホルダー 2">
            <a:extLst>
              <a:ext uri="{FF2B5EF4-FFF2-40B4-BE49-F238E27FC236}">
                <a16:creationId xmlns:a16="http://schemas.microsoft.com/office/drawing/2014/main" id="{CD8E40AF-BC11-E58F-C4CA-6C1B9DBE9BA2}"/>
              </a:ext>
            </a:extLst>
          </p:cNvPr>
          <p:cNvSpPr>
            <a:spLocks noGrp="1"/>
          </p:cNvSpPr>
          <p:nvPr>
            <p:ph type="ftr" sz="quarter" idx="3"/>
          </p:nvPr>
        </p:nvSpPr>
        <p:spPr/>
        <p:txBody>
          <a:bodyPr/>
          <a:lstStyle/>
          <a:p>
            <a:r>
              <a:rPr lang="en-US" altLang="ja-JP"/>
              <a:t>© 2018 PLM Revolution Inc.</a:t>
            </a:r>
            <a:endParaRPr lang="ja-JP" altLang="en-US"/>
          </a:p>
        </p:txBody>
      </p:sp>
      <p:sp>
        <p:nvSpPr>
          <p:cNvPr id="4" name="テキスト ボックス 3">
            <a:extLst>
              <a:ext uri="{FF2B5EF4-FFF2-40B4-BE49-F238E27FC236}">
                <a16:creationId xmlns:a16="http://schemas.microsoft.com/office/drawing/2014/main" id="{015E6E19-0292-3847-9825-A10A87347B5D}"/>
              </a:ext>
            </a:extLst>
          </p:cNvPr>
          <p:cNvSpPr txBox="1"/>
          <p:nvPr/>
        </p:nvSpPr>
        <p:spPr bwMode="auto">
          <a:xfrm>
            <a:off x="410378" y="58052"/>
            <a:ext cx="7464477" cy="461665"/>
          </a:xfrm>
          <a:prstGeom prst="rect">
            <a:avLst/>
          </a:prstGeom>
          <a:noFill/>
          <a:ln>
            <a:noFill/>
          </a:ln>
        </p:spPr>
        <p:txBody>
          <a:bodyPr wrap="square" rtlCol="0" anchor="ctr">
            <a:spAutoFit/>
          </a:bodyPr>
          <a:lstStyle/>
          <a:p>
            <a:pPr fontAlgn="base">
              <a:spcBef>
                <a:spcPct val="0"/>
              </a:spcBef>
              <a:spcAft>
                <a:spcPct val="0"/>
              </a:spcAft>
            </a:pPr>
            <a:r>
              <a:rPr lang="ja-JP" altLang="en-US" sz="2400" b="1">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運用の世代が変化するイメージ</a:t>
            </a:r>
            <a:endParaRPr lang="en-US" altLang="ja-JP" sz="200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104" name="テキスト ボックス 103">
            <a:extLst>
              <a:ext uri="{FF2B5EF4-FFF2-40B4-BE49-F238E27FC236}">
                <a16:creationId xmlns:a16="http://schemas.microsoft.com/office/drawing/2014/main" id="{8A1CC1E2-2054-E215-B6DA-A0539FB75674}"/>
              </a:ext>
            </a:extLst>
          </p:cNvPr>
          <p:cNvSpPr txBox="1"/>
          <p:nvPr/>
        </p:nvSpPr>
        <p:spPr bwMode="auto">
          <a:xfrm>
            <a:off x="472779" y="562228"/>
            <a:ext cx="1108523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fontAlgn="base">
              <a:spcBef>
                <a:spcPct val="0"/>
              </a:spcBef>
              <a:spcAft>
                <a:spcPct val="0"/>
              </a:spcAft>
            </a:pPr>
            <a:r>
              <a:rPr lang="ja-JP" altLang="en-US" b="1">
                <a:latin typeface="メイリオ" panose="020B0604030504040204" pitchFamily="50" charset="-128"/>
                <a:ea typeface="メイリオ" panose="020B0604030504040204" pitchFamily="50" charset="-128"/>
              </a:rPr>
              <a:t>◆ 技術</a:t>
            </a:r>
            <a:r>
              <a:rPr lang="en-US" altLang="ja-JP" b="1">
                <a:latin typeface="メイリオ" panose="020B0604030504040204" pitchFamily="50" charset="-128"/>
                <a:ea typeface="メイリオ" panose="020B0604030504040204" pitchFamily="50" charset="-128"/>
              </a:rPr>
              <a:t>/</a:t>
            </a:r>
            <a:r>
              <a:rPr lang="ja-JP" altLang="en-US" b="1">
                <a:latin typeface="メイリオ" panose="020B0604030504040204" pitchFamily="50" charset="-128"/>
                <a:ea typeface="メイリオ" panose="020B0604030504040204" pitchFamily="50" charset="-128"/>
              </a:rPr>
              <a:t>規定</a:t>
            </a:r>
            <a:r>
              <a:rPr lang="en-US" altLang="ja-JP" b="1">
                <a:latin typeface="メイリオ" panose="020B0604030504040204" pitchFamily="50" charset="-128"/>
                <a:ea typeface="メイリオ" panose="020B0604030504040204" pitchFamily="50" charset="-128"/>
              </a:rPr>
              <a:t>/</a:t>
            </a:r>
            <a:r>
              <a:rPr lang="ja-JP" altLang="en-US" b="1">
                <a:latin typeface="メイリオ" panose="020B0604030504040204" pitchFamily="50" charset="-128"/>
                <a:ea typeface="メイリオ" panose="020B0604030504040204" pitchFamily="50" charset="-128"/>
              </a:rPr>
              <a:t>運用</a:t>
            </a:r>
            <a:r>
              <a:rPr lang="en-US" altLang="ja-JP" b="1">
                <a:latin typeface="メイリオ" panose="020B0604030504040204" pitchFamily="50" charset="-128"/>
                <a:ea typeface="メイリオ" panose="020B0604030504040204" pitchFamily="50" charset="-128"/>
              </a:rPr>
              <a:t>/</a:t>
            </a:r>
            <a:r>
              <a:rPr lang="ja-JP" altLang="en-US" b="1">
                <a:latin typeface="メイリオ" panose="020B0604030504040204" pitchFamily="50" charset="-128"/>
                <a:ea typeface="メイリオ" panose="020B0604030504040204" pitchFamily="50" charset="-128"/>
              </a:rPr>
              <a:t>設備能力</a:t>
            </a:r>
            <a:r>
              <a:rPr lang="en-US" altLang="ja-JP" b="1">
                <a:latin typeface="メイリオ" panose="020B0604030504040204" pitchFamily="50" charset="-128"/>
                <a:ea typeface="メイリオ" panose="020B0604030504040204" pitchFamily="50" charset="-128"/>
              </a:rPr>
              <a:t>‥</a:t>
            </a:r>
            <a:r>
              <a:rPr lang="ja-JP" altLang="en-US" b="1">
                <a:latin typeface="メイリオ" panose="020B0604030504040204" pitchFamily="50" charset="-128"/>
                <a:ea typeface="メイリオ" panose="020B0604030504040204" pitchFamily="50" charset="-128"/>
              </a:rPr>
              <a:t>他の </a:t>
            </a:r>
            <a:r>
              <a:rPr lang="ja-JP" altLang="en-US" b="1">
                <a:solidFill>
                  <a:srgbClr val="C00000"/>
                </a:solidFill>
                <a:latin typeface="メイリオ" panose="020B0604030504040204" pitchFamily="50" charset="-128"/>
                <a:ea typeface="メイリオ" panose="020B0604030504040204" pitchFamily="50" charset="-128"/>
              </a:rPr>
              <a:t>知見を基にした判断業務 </a:t>
            </a:r>
            <a:r>
              <a:rPr lang="ja-JP" altLang="en-US" b="1">
                <a:latin typeface="メイリオ" panose="020B0604030504040204" pitchFamily="50" charset="-128"/>
                <a:ea typeface="メイリオ" panose="020B0604030504040204" pitchFamily="50" charset="-128"/>
              </a:rPr>
              <a:t>を</a:t>
            </a:r>
            <a:r>
              <a:rPr lang="en-US" altLang="ja-JP" b="1">
                <a:latin typeface="メイリオ" panose="020B0604030504040204" pitchFamily="50" charset="-128"/>
                <a:ea typeface="メイリオ" panose="020B0604030504040204" pitchFamily="50" charset="-128"/>
              </a:rPr>
              <a:t>IT</a:t>
            </a:r>
            <a:r>
              <a:rPr lang="ja-JP" altLang="en-US" b="1">
                <a:latin typeface="メイリオ" panose="020B0604030504040204" pitchFamily="50" charset="-128"/>
                <a:ea typeface="メイリオ" panose="020B0604030504040204" pitchFamily="50" charset="-128"/>
              </a:rPr>
              <a:t>化するには </a:t>
            </a:r>
            <a:r>
              <a:rPr lang="ja-JP" altLang="en-US" b="1">
                <a:solidFill>
                  <a:schemeClr val="accent4">
                    <a:lumMod val="50000"/>
                    <a:lumOff val="50000"/>
                  </a:schemeClr>
                </a:solidFill>
                <a:effectLst>
                  <a:glow rad="114300">
                    <a:schemeClr val="tx1">
                      <a:lumMod val="65000"/>
                      <a:lumOff val="35000"/>
                      <a:alpha val="85000"/>
                    </a:schemeClr>
                  </a:glow>
                </a:effectLst>
                <a:latin typeface="メイリオ" panose="020B0604030504040204" pitchFamily="50" charset="-128"/>
                <a:ea typeface="メイリオ" panose="020B0604030504040204" pitchFamily="50" charset="-128"/>
              </a:rPr>
              <a:t>運用世代の管理 </a:t>
            </a:r>
            <a:r>
              <a:rPr lang="ja-JP" altLang="en-US" b="1">
                <a:latin typeface="メイリオ" panose="020B0604030504040204" pitchFamily="50" charset="-128"/>
                <a:ea typeface="メイリオ" panose="020B0604030504040204" pitchFamily="50" charset="-128"/>
              </a:rPr>
              <a:t>が必須</a:t>
            </a:r>
            <a:endParaRPr lang="en-US" altLang="ja-JP" b="1" dirty="0">
              <a:latin typeface="メイリオ" panose="020B0604030504040204" pitchFamily="50" charset="-128"/>
              <a:ea typeface="メイリオ" panose="020B0604030504040204" pitchFamily="50" charset="-128"/>
            </a:endParaRPr>
          </a:p>
        </p:txBody>
      </p:sp>
      <p:grpSp>
        <p:nvGrpSpPr>
          <p:cNvPr id="116" name="グループ化 115">
            <a:extLst>
              <a:ext uri="{FF2B5EF4-FFF2-40B4-BE49-F238E27FC236}">
                <a16:creationId xmlns:a16="http://schemas.microsoft.com/office/drawing/2014/main" id="{A8504C01-9C15-BECA-36E9-E756840F93F4}"/>
              </a:ext>
            </a:extLst>
          </p:cNvPr>
          <p:cNvGrpSpPr/>
          <p:nvPr/>
        </p:nvGrpSpPr>
        <p:grpSpPr>
          <a:xfrm>
            <a:off x="2596903" y="1371640"/>
            <a:ext cx="5370231" cy="3979152"/>
            <a:chOff x="1453902" y="1371640"/>
            <a:chExt cx="5370231" cy="3979152"/>
          </a:xfrm>
        </p:grpSpPr>
        <p:sp>
          <p:nvSpPr>
            <p:cNvPr id="6" name="四角形: 角を丸くする 5">
              <a:extLst>
                <a:ext uri="{FF2B5EF4-FFF2-40B4-BE49-F238E27FC236}">
                  <a16:creationId xmlns:a16="http://schemas.microsoft.com/office/drawing/2014/main" id="{DDDDAC37-1C65-5342-A832-CF3EF198D7B5}"/>
                </a:ext>
              </a:extLst>
            </p:cNvPr>
            <p:cNvSpPr/>
            <p:nvPr/>
          </p:nvSpPr>
          <p:spPr bwMode="gray">
            <a:xfrm>
              <a:off x="1453902" y="2754939"/>
              <a:ext cx="876062" cy="316800"/>
            </a:xfrm>
            <a:prstGeom prst="roundRect">
              <a:avLst/>
            </a:prstGeom>
            <a:solidFill>
              <a:schemeClr val="accent2">
                <a:lumMod val="90000"/>
                <a:lumOff val="10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200" b="1">
                  <a:solidFill>
                    <a:schemeClr val="bg1"/>
                  </a:solidFill>
                  <a:effectLst>
                    <a:outerShdw blurRad="38100" dist="38100" dir="2700000" algn="tl">
                      <a:srgbClr val="000000">
                        <a:alpha val="43137"/>
                      </a:srgbClr>
                    </a:outerShdw>
                  </a:effectLst>
                </a:rPr>
                <a:t>機能</a:t>
              </a:r>
            </a:p>
          </p:txBody>
        </p:sp>
        <p:sp>
          <p:nvSpPr>
            <p:cNvPr id="67" name="テキスト ボックス 66">
              <a:extLst>
                <a:ext uri="{FF2B5EF4-FFF2-40B4-BE49-F238E27FC236}">
                  <a16:creationId xmlns:a16="http://schemas.microsoft.com/office/drawing/2014/main" id="{7E880C28-CCA3-6B0E-E3EA-45B66900AAB8}"/>
                </a:ext>
              </a:extLst>
            </p:cNvPr>
            <p:cNvSpPr txBox="1"/>
            <p:nvPr/>
          </p:nvSpPr>
          <p:spPr bwMode="auto">
            <a:xfrm>
              <a:off x="2329964" y="1371640"/>
              <a:ext cx="4494169" cy="228600"/>
            </a:xfrm>
            <a:prstGeom prst="rect">
              <a:avLst/>
            </a:prstGeom>
            <a:noFill/>
            <a:ln w="9525">
              <a:noFill/>
            </a:ln>
          </p:spPr>
          <p:txBody>
            <a:bodyPr vert="horz" wrap="square" rtlCol="0" anchor="t">
              <a:noAutofit/>
            </a:bodyPr>
            <a:lstStyle/>
            <a:p>
              <a:pPr algn="l" fontAlgn="base">
                <a:spcBef>
                  <a:spcPct val="0"/>
                </a:spcBef>
                <a:spcAft>
                  <a:spcPct val="0"/>
                </a:spcAft>
              </a:pPr>
              <a:r>
                <a:rPr lang="ja-JP" altLang="en-US" sz="1050">
                  <a:solidFill>
                    <a:schemeClr val="tx1">
                      <a:lumMod val="65000"/>
                      <a:lumOff val="35000"/>
                    </a:schemeClr>
                  </a:solidFill>
                  <a:latin typeface="メイリオ" panose="020B0604030504040204" pitchFamily="50" charset="-128"/>
                  <a:ea typeface="メイリオ" panose="020B0604030504040204" pitchFamily="50" charset="-128"/>
                </a:rPr>
                <a:t>技術に関わる</a:t>
              </a:r>
              <a:r>
                <a:rPr lang="ja-JP" altLang="en-US" sz="1050">
                  <a:solidFill>
                    <a:schemeClr val="accent1">
                      <a:lumMod val="75000"/>
                      <a:lumOff val="25000"/>
                    </a:schemeClr>
                  </a:solidFill>
                  <a:latin typeface="メイリオ" panose="020B0604030504040204" pitchFamily="50" charset="-128"/>
                  <a:ea typeface="メイリオ" panose="020B0604030504040204" pitchFamily="50" charset="-128"/>
                </a:rPr>
                <a:t>有効な支援機能</a:t>
              </a:r>
              <a:r>
                <a:rPr lang="ja-JP" altLang="en-US" sz="1050">
                  <a:solidFill>
                    <a:schemeClr val="tx1">
                      <a:lumMod val="65000"/>
                      <a:lumOff val="35000"/>
                    </a:schemeClr>
                  </a:solidFill>
                  <a:latin typeface="メイリオ" panose="020B0604030504040204" pitchFamily="50" charset="-128"/>
                  <a:ea typeface="メイリオ" panose="020B0604030504040204" pitchFamily="50" charset="-128"/>
                </a:rPr>
                <a:t>は、技術と共に導入していきたい</a:t>
              </a:r>
            </a:p>
          </p:txBody>
        </p:sp>
        <p:cxnSp>
          <p:nvCxnSpPr>
            <p:cNvPr id="68" name="コネクタ: カギ線 67">
              <a:extLst>
                <a:ext uri="{FF2B5EF4-FFF2-40B4-BE49-F238E27FC236}">
                  <a16:creationId xmlns:a16="http://schemas.microsoft.com/office/drawing/2014/main" id="{69443BBC-6DB3-97ED-0928-9BB3683C6505}"/>
                </a:ext>
              </a:extLst>
            </p:cNvPr>
            <p:cNvCxnSpPr>
              <a:cxnSpLocks/>
              <a:stCxn id="6" idx="0"/>
              <a:endCxn id="67" idx="1"/>
            </p:cNvCxnSpPr>
            <p:nvPr/>
          </p:nvCxnSpPr>
          <p:spPr bwMode="gray">
            <a:xfrm rot="5400000" flipH="1" flipV="1">
              <a:off x="1476449" y="1901425"/>
              <a:ext cx="1268999" cy="438031"/>
            </a:xfrm>
            <a:prstGeom prst="bentConnector2">
              <a:avLst/>
            </a:prstGeom>
            <a:ln w="12700">
              <a:solidFill>
                <a:schemeClr val="bg1">
                  <a:lumMod val="50000"/>
                </a:schemeClr>
              </a:solidFill>
              <a:prstDash val="sysDash"/>
              <a:headEnd type="none" w="med" len="med"/>
              <a:tailEnd type="none"/>
            </a:ln>
          </p:spPr>
          <p:style>
            <a:lnRef idx="1">
              <a:schemeClr val="accent1"/>
            </a:lnRef>
            <a:fillRef idx="0">
              <a:schemeClr val="accent1"/>
            </a:fillRef>
            <a:effectRef idx="0">
              <a:schemeClr val="accent1"/>
            </a:effectRef>
            <a:fontRef idx="minor">
              <a:schemeClr val="tx1"/>
            </a:fontRef>
          </p:style>
        </p:cxnSp>
        <p:sp>
          <p:nvSpPr>
            <p:cNvPr id="15" name="四角形: 角を丸くする 14">
              <a:extLst>
                <a:ext uri="{FF2B5EF4-FFF2-40B4-BE49-F238E27FC236}">
                  <a16:creationId xmlns:a16="http://schemas.microsoft.com/office/drawing/2014/main" id="{01763D15-BA70-BA1E-2B2B-CD3AA12EF733}"/>
                </a:ext>
              </a:extLst>
            </p:cNvPr>
            <p:cNvSpPr/>
            <p:nvPr/>
          </p:nvSpPr>
          <p:spPr bwMode="gray">
            <a:xfrm>
              <a:off x="1453902" y="3210750"/>
              <a:ext cx="876062" cy="316800"/>
            </a:xfrm>
            <a:prstGeom prst="roundRect">
              <a:avLst/>
            </a:prstGeom>
            <a:solidFill>
              <a:schemeClr val="bg1">
                <a:lumMod val="7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１</a:t>
              </a:r>
              <a:endParaRPr lang="en-US" altLang="ja-JP" sz="1300" b="1">
                <a:solidFill>
                  <a:schemeClr val="bg1"/>
                </a:solidFill>
              </a:endParaRPr>
            </a:p>
          </p:txBody>
        </p:sp>
        <p:sp>
          <p:nvSpPr>
            <p:cNvPr id="22" name="四角形: 角を丸くする 21">
              <a:extLst>
                <a:ext uri="{FF2B5EF4-FFF2-40B4-BE49-F238E27FC236}">
                  <a16:creationId xmlns:a16="http://schemas.microsoft.com/office/drawing/2014/main" id="{77C947DE-D1C4-3206-EB4C-517F12E19B93}"/>
                </a:ext>
              </a:extLst>
            </p:cNvPr>
            <p:cNvSpPr/>
            <p:nvPr/>
          </p:nvSpPr>
          <p:spPr bwMode="gray">
            <a:xfrm>
              <a:off x="1453902" y="3666561"/>
              <a:ext cx="876062" cy="316800"/>
            </a:xfrm>
            <a:prstGeom prst="roundRect">
              <a:avLst/>
            </a:prstGeom>
            <a:solidFill>
              <a:schemeClr val="bg1">
                <a:lumMod val="6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１</a:t>
              </a:r>
            </a:p>
          </p:txBody>
        </p:sp>
        <p:sp>
          <p:nvSpPr>
            <p:cNvPr id="29" name="四角形: 角を丸くする 28">
              <a:extLst>
                <a:ext uri="{FF2B5EF4-FFF2-40B4-BE49-F238E27FC236}">
                  <a16:creationId xmlns:a16="http://schemas.microsoft.com/office/drawing/2014/main" id="{A0AE1889-4D7E-881E-B0EB-FB9BA6416C01}"/>
                </a:ext>
              </a:extLst>
            </p:cNvPr>
            <p:cNvSpPr/>
            <p:nvPr/>
          </p:nvSpPr>
          <p:spPr bwMode="gray">
            <a:xfrm>
              <a:off x="1453902" y="4122372"/>
              <a:ext cx="876062" cy="316800"/>
            </a:xfrm>
            <a:prstGeom prst="roundRect">
              <a:avLst/>
            </a:prstGeom>
            <a:solidFill>
              <a:schemeClr val="bg1">
                <a:lumMod val="50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２</a:t>
              </a:r>
            </a:p>
          </p:txBody>
        </p:sp>
        <p:sp>
          <p:nvSpPr>
            <p:cNvPr id="53" name="四角形: 角を丸くする 52">
              <a:extLst>
                <a:ext uri="{FF2B5EF4-FFF2-40B4-BE49-F238E27FC236}">
                  <a16:creationId xmlns:a16="http://schemas.microsoft.com/office/drawing/2014/main" id="{ED5DDA05-7B79-06F6-CDED-0D225567B1F7}"/>
                </a:ext>
              </a:extLst>
            </p:cNvPr>
            <p:cNvSpPr/>
            <p:nvPr/>
          </p:nvSpPr>
          <p:spPr bwMode="gray">
            <a:xfrm>
              <a:off x="1453902" y="5033992"/>
              <a:ext cx="876062" cy="316800"/>
            </a:xfrm>
            <a:prstGeom prst="roundRect">
              <a:avLst/>
            </a:prstGeom>
            <a:solidFill>
              <a:schemeClr val="tx1">
                <a:lumMod val="75000"/>
                <a:lumOff val="2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３</a:t>
              </a:r>
            </a:p>
          </p:txBody>
        </p:sp>
        <p:sp>
          <p:nvSpPr>
            <p:cNvPr id="36" name="四角形: 角を丸くする 35">
              <a:extLst>
                <a:ext uri="{FF2B5EF4-FFF2-40B4-BE49-F238E27FC236}">
                  <a16:creationId xmlns:a16="http://schemas.microsoft.com/office/drawing/2014/main" id="{A9BBC2AD-DB0A-A925-92FF-D28A36F76F95}"/>
                </a:ext>
              </a:extLst>
            </p:cNvPr>
            <p:cNvSpPr/>
            <p:nvPr/>
          </p:nvSpPr>
          <p:spPr bwMode="gray">
            <a:xfrm>
              <a:off x="1453902" y="4578183"/>
              <a:ext cx="876062" cy="316800"/>
            </a:xfrm>
            <a:prstGeom prst="roundRect">
              <a:avLst/>
            </a:prstGeom>
            <a:solidFill>
              <a:schemeClr val="tx1">
                <a:lumMod val="75000"/>
                <a:lumOff val="2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３</a:t>
              </a:r>
            </a:p>
          </p:txBody>
        </p:sp>
      </p:grpSp>
      <p:grpSp>
        <p:nvGrpSpPr>
          <p:cNvPr id="117" name="グループ化 116">
            <a:extLst>
              <a:ext uri="{FF2B5EF4-FFF2-40B4-BE49-F238E27FC236}">
                <a16:creationId xmlns:a16="http://schemas.microsoft.com/office/drawing/2014/main" id="{56CDEC48-27A3-1A5A-2582-EE064E388845}"/>
              </a:ext>
            </a:extLst>
          </p:cNvPr>
          <p:cNvGrpSpPr/>
          <p:nvPr/>
        </p:nvGrpSpPr>
        <p:grpSpPr>
          <a:xfrm>
            <a:off x="3591749" y="1608764"/>
            <a:ext cx="4375385" cy="3744917"/>
            <a:chOff x="2448748" y="1608763"/>
            <a:chExt cx="4375385" cy="3744917"/>
          </a:xfrm>
        </p:grpSpPr>
        <p:sp>
          <p:nvSpPr>
            <p:cNvPr id="7" name="四角形: 角を丸くする 6">
              <a:extLst>
                <a:ext uri="{FF2B5EF4-FFF2-40B4-BE49-F238E27FC236}">
                  <a16:creationId xmlns:a16="http://schemas.microsoft.com/office/drawing/2014/main" id="{64FB9BE9-F862-4036-6980-4C5B2B208267}"/>
                </a:ext>
              </a:extLst>
            </p:cNvPr>
            <p:cNvSpPr/>
            <p:nvPr/>
          </p:nvSpPr>
          <p:spPr bwMode="gray">
            <a:xfrm>
              <a:off x="2448748" y="2757827"/>
              <a:ext cx="876062" cy="316800"/>
            </a:xfrm>
            <a:prstGeom prst="roundRect">
              <a:avLst/>
            </a:prstGeom>
            <a:solidFill>
              <a:schemeClr val="accent2">
                <a:lumMod val="90000"/>
                <a:lumOff val="10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200" b="1">
                  <a:solidFill>
                    <a:schemeClr val="bg1"/>
                  </a:solidFill>
                  <a:effectLst>
                    <a:outerShdw blurRad="38100" dist="38100" dir="2700000" algn="tl">
                      <a:srgbClr val="000000">
                        <a:alpha val="43137"/>
                      </a:srgbClr>
                    </a:outerShdw>
                  </a:effectLst>
                </a:rPr>
                <a:t>設備</a:t>
              </a:r>
            </a:p>
          </p:txBody>
        </p:sp>
        <p:sp>
          <p:nvSpPr>
            <p:cNvPr id="73" name="テキスト ボックス 72">
              <a:extLst>
                <a:ext uri="{FF2B5EF4-FFF2-40B4-BE49-F238E27FC236}">
                  <a16:creationId xmlns:a16="http://schemas.microsoft.com/office/drawing/2014/main" id="{E7C7698F-8818-9AB5-DAD3-051411990AB6}"/>
                </a:ext>
              </a:extLst>
            </p:cNvPr>
            <p:cNvSpPr txBox="1"/>
            <p:nvPr/>
          </p:nvSpPr>
          <p:spPr bwMode="auto">
            <a:xfrm>
              <a:off x="3317577" y="1608763"/>
              <a:ext cx="3506556" cy="228600"/>
            </a:xfrm>
            <a:prstGeom prst="rect">
              <a:avLst/>
            </a:prstGeom>
            <a:noFill/>
            <a:ln w="9525">
              <a:noFill/>
            </a:ln>
          </p:spPr>
          <p:txBody>
            <a:bodyPr vert="horz" wrap="square" rtlCol="0" anchor="t">
              <a:noAutofit/>
            </a:bodyPr>
            <a:lstStyle/>
            <a:p>
              <a:pPr algn="l" fontAlgn="base">
                <a:spcBef>
                  <a:spcPct val="0"/>
                </a:spcBef>
                <a:spcAft>
                  <a:spcPct val="0"/>
                </a:spcAft>
              </a:pPr>
              <a:r>
                <a:rPr lang="ja-JP" altLang="en-US" sz="1050">
                  <a:solidFill>
                    <a:schemeClr val="tx1">
                      <a:lumMod val="65000"/>
                      <a:lumOff val="35000"/>
                    </a:schemeClr>
                  </a:solidFill>
                  <a:latin typeface="メイリオ" panose="020B0604030504040204" pitchFamily="50" charset="-128"/>
                  <a:ea typeface="メイリオ" panose="020B0604030504040204" pitchFamily="50" charset="-128"/>
                </a:rPr>
                <a:t>投資対効果の大きい設備を</a:t>
              </a:r>
              <a:r>
                <a:rPr lang="ja-JP" altLang="en-US" sz="1050">
                  <a:solidFill>
                    <a:schemeClr val="accent1">
                      <a:lumMod val="75000"/>
                      <a:lumOff val="25000"/>
                    </a:schemeClr>
                  </a:solidFill>
                  <a:latin typeface="メイリオ" panose="020B0604030504040204" pitchFamily="50" charset="-128"/>
                  <a:ea typeface="メイリオ" panose="020B0604030504040204" pitchFamily="50" charset="-128"/>
                </a:rPr>
                <a:t>積極的に導入</a:t>
              </a:r>
              <a:r>
                <a:rPr lang="ja-JP" altLang="en-US" sz="1050">
                  <a:solidFill>
                    <a:schemeClr val="tx1">
                      <a:lumMod val="65000"/>
                      <a:lumOff val="35000"/>
                    </a:schemeClr>
                  </a:solidFill>
                  <a:latin typeface="メイリオ" panose="020B0604030504040204" pitchFamily="50" charset="-128"/>
                  <a:ea typeface="メイリオ" panose="020B0604030504040204" pitchFamily="50" charset="-128"/>
                </a:rPr>
                <a:t>したい</a:t>
              </a:r>
            </a:p>
          </p:txBody>
        </p:sp>
        <p:cxnSp>
          <p:nvCxnSpPr>
            <p:cNvPr id="74" name="コネクタ: カギ線 73">
              <a:extLst>
                <a:ext uri="{FF2B5EF4-FFF2-40B4-BE49-F238E27FC236}">
                  <a16:creationId xmlns:a16="http://schemas.microsoft.com/office/drawing/2014/main" id="{6944D4FA-8929-B495-B6F1-BD275396A50C}"/>
                </a:ext>
              </a:extLst>
            </p:cNvPr>
            <p:cNvCxnSpPr>
              <a:cxnSpLocks/>
              <a:stCxn id="7" idx="0"/>
              <a:endCxn id="73" idx="1"/>
            </p:cNvCxnSpPr>
            <p:nvPr/>
          </p:nvCxnSpPr>
          <p:spPr bwMode="gray">
            <a:xfrm rot="5400000" flipH="1" flipV="1">
              <a:off x="2584796" y="2025046"/>
              <a:ext cx="1034764" cy="430798"/>
            </a:xfrm>
            <a:prstGeom prst="bentConnector2">
              <a:avLst/>
            </a:prstGeom>
            <a:ln w="12700">
              <a:solidFill>
                <a:schemeClr val="bg1">
                  <a:lumMod val="50000"/>
                </a:schemeClr>
              </a:solidFill>
              <a:prstDash val="sysDash"/>
              <a:headEnd type="none" w="med" len="med"/>
              <a:tailEnd type="none"/>
            </a:ln>
          </p:spPr>
          <p:style>
            <a:lnRef idx="1">
              <a:schemeClr val="accent1"/>
            </a:lnRef>
            <a:fillRef idx="0">
              <a:schemeClr val="accent1"/>
            </a:fillRef>
            <a:effectRef idx="0">
              <a:schemeClr val="accent1"/>
            </a:effectRef>
            <a:fontRef idx="minor">
              <a:schemeClr val="tx1"/>
            </a:fontRef>
          </p:style>
        </p:cxnSp>
        <p:sp>
          <p:nvSpPr>
            <p:cNvPr id="16" name="四角形: 角を丸くする 15">
              <a:extLst>
                <a:ext uri="{FF2B5EF4-FFF2-40B4-BE49-F238E27FC236}">
                  <a16:creationId xmlns:a16="http://schemas.microsoft.com/office/drawing/2014/main" id="{6577EFE9-3610-CB74-0DD1-4D302E1C6B3B}"/>
                </a:ext>
              </a:extLst>
            </p:cNvPr>
            <p:cNvSpPr/>
            <p:nvPr/>
          </p:nvSpPr>
          <p:spPr bwMode="gray">
            <a:xfrm>
              <a:off x="2448748" y="3213638"/>
              <a:ext cx="876062" cy="316800"/>
            </a:xfrm>
            <a:prstGeom prst="roundRect">
              <a:avLst/>
            </a:prstGeom>
            <a:solidFill>
              <a:schemeClr val="bg1">
                <a:lumMod val="7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１</a:t>
              </a:r>
            </a:p>
          </p:txBody>
        </p:sp>
        <p:sp>
          <p:nvSpPr>
            <p:cNvPr id="23" name="四角形: 角を丸くする 22">
              <a:extLst>
                <a:ext uri="{FF2B5EF4-FFF2-40B4-BE49-F238E27FC236}">
                  <a16:creationId xmlns:a16="http://schemas.microsoft.com/office/drawing/2014/main" id="{93C47C3B-72E0-D7DD-D1AC-245CE020D839}"/>
                </a:ext>
              </a:extLst>
            </p:cNvPr>
            <p:cNvSpPr/>
            <p:nvPr/>
          </p:nvSpPr>
          <p:spPr bwMode="gray">
            <a:xfrm>
              <a:off x="2448748" y="3669449"/>
              <a:ext cx="876062" cy="316800"/>
            </a:xfrm>
            <a:prstGeom prst="roundRect">
              <a:avLst/>
            </a:prstGeom>
            <a:solidFill>
              <a:schemeClr val="bg1">
                <a:lumMod val="6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１</a:t>
              </a:r>
            </a:p>
          </p:txBody>
        </p:sp>
        <p:sp>
          <p:nvSpPr>
            <p:cNvPr id="30" name="四角形: 角を丸くする 29">
              <a:extLst>
                <a:ext uri="{FF2B5EF4-FFF2-40B4-BE49-F238E27FC236}">
                  <a16:creationId xmlns:a16="http://schemas.microsoft.com/office/drawing/2014/main" id="{0B854FD3-8CD5-8906-5DE7-2E68B1E9A9A5}"/>
                </a:ext>
              </a:extLst>
            </p:cNvPr>
            <p:cNvSpPr/>
            <p:nvPr/>
          </p:nvSpPr>
          <p:spPr bwMode="gray">
            <a:xfrm>
              <a:off x="2448748" y="4125260"/>
              <a:ext cx="876062" cy="316800"/>
            </a:xfrm>
            <a:prstGeom prst="roundRect">
              <a:avLst/>
            </a:prstGeom>
            <a:solidFill>
              <a:schemeClr val="bg1">
                <a:lumMod val="50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２</a:t>
              </a:r>
            </a:p>
          </p:txBody>
        </p:sp>
        <p:sp>
          <p:nvSpPr>
            <p:cNvPr id="54" name="四角形: 角を丸くする 53">
              <a:extLst>
                <a:ext uri="{FF2B5EF4-FFF2-40B4-BE49-F238E27FC236}">
                  <a16:creationId xmlns:a16="http://schemas.microsoft.com/office/drawing/2014/main" id="{E615EB35-7AE2-7492-7299-83E3B2E3DF55}"/>
                </a:ext>
              </a:extLst>
            </p:cNvPr>
            <p:cNvSpPr/>
            <p:nvPr/>
          </p:nvSpPr>
          <p:spPr bwMode="gray">
            <a:xfrm>
              <a:off x="2448748" y="5036880"/>
              <a:ext cx="876062" cy="316800"/>
            </a:xfrm>
            <a:prstGeom prst="roundRect">
              <a:avLst/>
            </a:prstGeom>
            <a:solidFill>
              <a:schemeClr val="tx1">
                <a:lumMod val="75000"/>
                <a:lumOff val="2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２</a:t>
              </a:r>
            </a:p>
          </p:txBody>
        </p:sp>
        <p:sp>
          <p:nvSpPr>
            <p:cNvPr id="37" name="四角形: 角を丸くする 36">
              <a:extLst>
                <a:ext uri="{FF2B5EF4-FFF2-40B4-BE49-F238E27FC236}">
                  <a16:creationId xmlns:a16="http://schemas.microsoft.com/office/drawing/2014/main" id="{9191D84E-504C-35FB-55B0-A6E11305BC17}"/>
                </a:ext>
              </a:extLst>
            </p:cNvPr>
            <p:cNvSpPr/>
            <p:nvPr/>
          </p:nvSpPr>
          <p:spPr bwMode="gray">
            <a:xfrm>
              <a:off x="2448748" y="4581071"/>
              <a:ext cx="876062" cy="316800"/>
            </a:xfrm>
            <a:prstGeom prst="roundRect">
              <a:avLst/>
            </a:prstGeom>
            <a:solidFill>
              <a:schemeClr val="tx1">
                <a:lumMod val="75000"/>
                <a:lumOff val="2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２</a:t>
              </a:r>
            </a:p>
          </p:txBody>
        </p:sp>
      </p:grpSp>
      <p:grpSp>
        <p:nvGrpSpPr>
          <p:cNvPr id="118" name="グループ化 117">
            <a:extLst>
              <a:ext uri="{FF2B5EF4-FFF2-40B4-BE49-F238E27FC236}">
                <a16:creationId xmlns:a16="http://schemas.microsoft.com/office/drawing/2014/main" id="{ED4EB07D-000B-10DB-F2E6-392EA5F03459}"/>
              </a:ext>
            </a:extLst>
          </p:cNvPr>
          <p:cNvGrpSpPr/>
          <p:nvPr/>
        </p:nvGrpSpPr>
        <p:grpSpPr>
          <a:xfrm>
            <a:off x="4586595" y="1849713"/>
            <a:ext cx="4794473" cy="3504399"/>
            <a:chOff x="3443594" y="1849712"/>
            <a:chExt cx="4794473" cy="3504399"/>
          </a:xfrm>
        </p:grpSpPr>
        <p:sp>
          <p:nvSpPr>
            <p:cNvPr id="8" name="四角形: 角を丸くする 7">
              <a:extLst>
                <a:ext uri="{FF2B5EF4-FFF2-40B4-BE49-F238E27FC236}">
                  <a16:creationId xmlns:a16="http://schemas.microsoft.com/office/drawing/2014/main" id="{FBA1F683-CC86-9DF7-481D-97144E92783C}"/>
                </a:ext>
              </a:extLst>
            </p:cNvPr>
            <p:cNvSpPr/>
            <p:nvPr/>
          </p:nvSpPr>
          <p:spPr bwMode="gray">
            <a:xfrm>
              <a:off x="3443594" y="2758258"/>
              <a:ext cx="876062" cy="316800"/>
            </a:xfrm>
            <a:prstGeom prst="roundRect">
              <a:avLst/>
            </a:prstGeom>
            <a:solidFill>
              <a:schemeClr val="accent1">
                <a:lumMod val="90000"/>
                <a:lumOff val="10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200" b="1">
                  <a:solidFill>
                    <a:schemeClr val="bg1"/>
                  </a:solidFill>
                  <a:effectLst>
                    <a:outerShdw blurRad="38100" dist="38100" dir="2700000" algn="tl">
                      <a:srgbClr val="000000">
                        <a:alpha val="43137"/>
                      </a:srgbClr>
                    </a:outerShdw>
                  </a:effectLst>
                </a:rPr>
                <a:t>規定</a:t>
              </a:r>
            </a:p>
          </p:txBody>
        </p:sp>
        <p:sp>
          <p:nvSpPr>
            <p:cNvPr id="77" name="テキスト ボックス 76">
              <a:extLst>
                <a:ext uri="{FF2B5EF4-FFF2-40B4-BE49-F238E27FC236}">
                  <a16:creationId xmlns:a16="http://schemas.microsoft.com/office/drawing/2014/main" id="{098F0288-008F-50E4-7F13-2B35FE00A96E}"/>
                </a:ext>
              </a:extLst>
            </p:cNvPr>
            <p:cNvSpPr txBox="1"/>
            <p:nvPr/>
          </p:nvSpPr>
          <p:spPr bwMode="auto">
            <a:xfrm>
              <a:off x="4271744" y="1849712"/>
              <a:ext cx="3966323" cy="228600"/>
            </a:xfrm>
            <a:prstGeom prst="rect">
              <a:avLst/>
            </a:prstGeom>
            <a:noFill/>
            <a:ln w="9525">
              <a:noFill/>
            </a:ln>
          </p:spPr>
          <p:txBody>
            <a:bodyPr vert="horz" wrap="square" rtlCol="0" anchor="t">
              <a:noAutofit/>
            </a:bodyPr>
            <a:lstStyle/>
            <a:p>
              <a:pPr algn="l" fontAlgn="base">
                <a:spcBef>
                  <a:spcPct val="0"/>
                </a:spcBef>
                <a:spcAft>
                  <a:spcPct val="0"/>
                </a:spcAft>
              </a:pPr>
              <a:r>
                <a:rPr lang="ja-JP" altLang="en-US" sz="1050">
                  <a:solidFill>
                    <a:schemeClr val="tx1">
                      <a:lumMod val="65000"/>
                      <a:lumOff val="35000"/>
                    </a:schemeClr>
                  </a:solidFill>
                  <a:latin typeface="メイリオ" panose="020B0604030504040204" pitchFamily="50" charset="-128"/>
                  <a:ea typeface="メイリオ" panose="020B0604030504040204" pitchFamily="50" charset="-128"/>
                </a:rPr>
                <a:t>規定化が必要と判断したものは、</a:t>
              </a:r>
              <a:r>
                <a:rPr lang="ja-JP" altLang="en-US" sz="1050">
                  <a:solidFill>
                    <a:schemeClr val="accent1">
                      <a:lumMod val="75000"/>
                      <a:lumOff val="25000"/>
                    </a:schemeClr>
                  </a:solidFill>
                  <a:latin typeface="メイリオ" panose="020B0604030504040204" pitchFamily="50" charset="-128"/>
                  <a:ea typeface="メイリオ" panose="020B0604030504040204" pitchFamily="50" charset="-128"/>
                </a:rPr>
                <a:t>できるだけ即時対応</a:t>
              </a:r>
              <a:r>
                <a:rPr lang="ja-JP" altLang="en-US" sz="1050">
                  <a:solidFill>
                    <a:schemeClr val="tx1">
                      <a:lumMod val="65000"/>
                      <a:lumOff val="35000"/>
                    </a:schemeClr>
                  </a:solidFill>
                  <a:latin typeface="メイリオ" panose="020B0604030504040204" pitchFamily="50" charset="-128"/>
                  <a:ea typeface="メイリオ" panose="020B0604030504040204" pitchFamily="50" charset="-128"/>
                </a:rPr>
                <a:t>したい</a:t>
              </a:r>
            </a:p>
          </p:txBody>
        </p:sp>
        <p:cxnSp>
          <p:nvCxnSpPr>
            <p:cNvPr id="78" name="コネクタ: カギ線 77">
              <a:extLst>
                <a:ext uri="{FF2B5EF4-FFF2-40B4-BE49-F238E27FC236}">
                  <a16:creationId xmlns:a16="http://schemas.microsoft.com/office/drawing/2014/main" id="{1C12ADF4-59B8-BC18-3C30-A6ECAEF20F29}"/>
                </a:ext>
              </a:extLst>
            </p:cNvPr>
            <p:cNvCxnSpPr>
              <a:cxnSpLocks/>
              <a:stCxn id="8" idx="0"/>
              <a:endCxn id="77" idx="1"/>
            </p:cNvCxnSpPr>
            <p:nvPr/>
          </p:nvCxnSpPr>
          <p:spPr bwMode="gray">
            <a:xfrm rot="5400000" flipH="1" flipV="1">
              <a:off x="3679561" y="2166076"/>
              <a:ext cx="794246" cy="390119"/>
            </a:xfrm>
            <a:prstGeom prst="bentConnector2">
              <a:avLst/>
            </a:prstGeom>
            <a:ln w="12700">
              <a:solidFill>
                <a:schemeClr val="bg1">
                  <a:lumMod val="50000"/>
                </a:schemeClr>
              </a:solidFill>
              <a:prstDash val="sysDash"/>
              <a:headEnd type="none" w="med" len="med"/>
              <a:tailEnd type="none"/>
            </a:ln>
          </p:spPr>
          <p:style>
            <a:lnRef idx="1">
              <a:schemeClr val="accent1"/>
            </a:lnRef>
            <a:fillRef idx="0">
              <a:schemeClr val="accent1"/>
            </a:fillRef>
            <a:effectRef idx="0">
              <a:schemeClr val="accent1"/>
            </a:effectRef>
            <a:fontRef idx="minor">
              <a:schemeClr val="tx1"/>
            </a:fontRef>
          </p:style>
        </p:cxnSp>
        <p:sp>
          <p:nvSpPr>
            <p:cNvPr id="17" name="四角形: 角を丸くする 16">
              <a:extLst>
                <a:ext uri="{FF2B5EF4-FFF2-40B4-BE49-F238E27FC236}">
                  <a16:creationId xmlns:a16="http://schemas.microsoft.com/office/drawing/2014/main" id="{04E9A4D5-9E43-DFEE-07D1-F89D65A4DFD7}"/>
                </a:ext>
              </a:extLst>
            </p:cNvPr>
            <p:cNvSpPr/>
            <p:nvPr/>
          </p:nvSpPr>
          <p:spPr bwMode="gray">
            <a:xfrm>
              <a:off x="3443594" y="3214069"/>
              <a:ext cx="876062" cy="316800"/>
            </a:xfrm>
            <a:prstGeom prst="roundRect">
              <a:avLst/>
            </a:prstGeom>
            <a:solidFill>
              <a:schemeClr val="bg1">
                <a:lumMod val="7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１</a:t>
              </a:r>
            </a:p>
          </p:txBody>
        </p:sp>
        <p:sp>
          <p:nvSpPr>
            <p:cNvPr id="24" name="四角形: 角を丸くする 23">
              <a:extLst>
                <a:ext uri="{FF2B5EF4-FFF2-40B4-BE49-F238E27FC236}">
                  <a16:creationId xmlns:a16="http://schemas.microsoft.com/office/drawing/2014/main" id="{92C091A4-9C29-A7DC-B6A3-9F233B7AA172}"/>
                </a:ext>
              </a:extLst>
            </p:cNvPr>
            <p:cNvSpPr/>
            <p:nvPr/>
          </p:nvSpPr>
          <p:spPr bwMode="gray">
            <a:xfrm>
              <a:off x="3443594" y="3669880"/>
              <a:ext cx="876062" cy="316800"/>
            </a:xfrm>
            <a:prstGeom prst="roundRect">
              <a:avLst/>
            </a:prstGeom>
            <a:solidFill>
              <a:schemeClr val="bg1">
                <a:lumMod val="6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２</a:t>
              </a:r>
            </a:p>
          </p:txBody>
        </p:sp>
        <p:sp>
          <p:nvSpPr>
            <p:cNvPr id="31" name="四角形: 角を丸くする 30">
              <a:extLst>
                <a:ext uri="{FF2B5EF4-FFF2-40B4-BE49-F238E27FC236}">
                  <a16:creationId xmlns:a16="http://schemas.microsoft.com/office/drawing/2014/main" id="{1889F8F8-1C71-DED6-4BAC-07940D64CEE3}"/>
                </a:ext>
              </a:extLst>
            </p:cNvPr>
            <p:cNvSpPr/>
            <p:nvPr/>
          </p:nvSpPr>
          <p:spPr bwMode="gray">
            <a:xfrm>
              <a:off x="3443594" y="4125691"/>
              <a:ext cx="876062" cy="316800"/>
            </a:xfrm>
            <a:prstGeom prst="roundRect">
              <a:avLst/>
            </a:prstGeom>
            <a:solidFill>
              <a:schemeClr val="bg1">
                <a:lumMod val="50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２</a:t>
              </a:r>
            </a:p>
          </p:txBody>
        </p:sp>
        <p:sp>
          <p:nvSpPr>
            <p:cNvPr id="38" name="四角形: 角を丸くする 37">
              <a:extLst>
                <a:ext uri="{FF2B5EF4-FFF2-40B4-BE49-F238E27FC236}">
                  <a16:creationId xmlns:a16="http://schemas.microsoft.com/office/drawing/2014/main" id="{7BEAE15A-AA51-F7AA-99EB-49BFE1FC0E91}"/>
                </a:ext>
              </a:extLst>
            </p:cNvPr>
            <p:cNvSpPr/>
            <p:nvPr/>
          </p:nvSpPr>
          <p:spPr bwMode="gray">
            <a:xfrm>
              <a:off x="3443594" y="4581502"/>
              <a:ext cx="876062" cy="316800"/>
            </a:xfrm>
            <a:prstGeom prst="roundRect">
              <a:avLst/>
            </a:prstGeom>
            <a:solidFill>
              <a:schemeClr val="tx1">
                <a:lumMod val="75000"/>
                <a:lumOff val="2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３</a:t>
              </a:r>
            </a:p>
          </p:txBody>
        </p:sp>
        <p:sp>
          <p:nvSpPr>
            <p:cNvPr id="55" name="四角形: 角を丸くする 54">
              <a:extLst>
                <a:ext uri="{FF2B5EF4-FFF2-40B4-BE49-F238E27FC236}">
                  <a16:creationId xmlns:a16="http://schemas.microsoft.com/office/drawing/2014/main" id="{AD244E3D-D2A5-15A1-87C4-D573E25888F7}"/>
                </a:ext>
              </a:extLst>
            </p:cNvPr>
            <p:cNvSpPr/>
            <p:nvPr/>
          </p:nvSpPr>
          <p:spPr bwMode="gray">
            <a:xfrm>
              <a:off x="3443594" y="5037311"/>
              <a:ext cx="876062" cy="316800"/>
            </a:xfrm>
            <a:prstGeom prst="roundRect">
              <a:avLst/>
            </a:prstGeom>
            <a:solidFill>
              <a:schemeClr val="tx1">
                <a:lumMod val="75000"/>
                <a:lumOff val="2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４</a:t>
              </a:r>
            </a:p>
          </p:txBody>
        </p:sp>
      </p:grpSp>
      <p:grpSp>
        <p:nvGrpSpPr>
          <p:cNvPr id="119" name="グループ化 118">
            <a:extLst>
              <a:ext uri="{FF2B5EF4-FFF2-40B4-BE49-F238E27FC236}">
                <a16:creationId xmlns:a16="http://schemas.microsoft.com/office/drawing/2014/main" id="{971B80C3-D923-88AD-CFF9-E8C2BCB35AB5}"/>
              </a:ext>
            </a:extLst>
          </p:cNvPr>
          <p:cNvGrpSpPr/>
          <p:nvPr/>
        </p:nvGrpSpPr>
        <p:grpSpPr>
          <a:xfrm>
            <a:off x="5505238" y="2084555"/>
            <a:ext cx="5286682" cy="3268113"/>
            <a:chOff x="4362238" y="2084554"/>
            <a:chExt cx="5286682" cy="3268113"/>
          </a:xfrm>
        </p:grpSpPr>
        <p:sp>
          <p:nvSpPr>
            <p:cNvPr id="85" name="テキスト ボックス 84">
              <a:extLst>
                <a:ext uri="{FF2B5EF4-FFF2-40B4-BE49-F238E27FC236}">
                  <a16:creationId xmlns:a16="http://schemas.microsoft.com/office/drawing/2014/main" id="{0A460F00-D146-3109-1857-6262300D1087}"/>
                </a:ext>
              </a:extLst>
            </p:cNvPr>
            <p:cNvSpPr txBox="1"/>
            <p:nvPr/>
          </p:nvSpPr>
          <p:spPr bwMode="auto">
            <a:xfrm>
              <a:off x="5273822" y="2084554"/>
              <a:ext cx="4375098" cy="251460"/>
            </a:xfrm>
            <a:prstGeom prst="rect">
              <a:avLst/>
            </a:prstGeom>
            <a:noFill/>
            <a:ln w="9525">
              <a:noFill/>
            </a:ln>
          </p:spPr>
          <p:txBody>
            <a:bodyPr vert="horz" wrap="square" rtlCol="0" anchor="t">
              <a:noAutofit/>
            </a:bodyPr>
            <a:lstStyle/>
            <a:p>
              <a:pPr algn="l" fontAlgn="base">
                <a:spcBef>
                  <a:spcPct val="0"/>
                </a:spcBef>
                <a:spcAft>
                  <a:spcPct val="0"/>
                </a:spcAft>
              </a:pPr>
              <a:r>
                <a:rPr lang="en-US" altLang="ja-JP" sz="1050">
                  <a:solidFill>
                    <a:schemeClr val="tx1">
                      <a:lumMod val="65000"/>
                      <a:lumOff val="35000"/>
                    </a:schemeClr>
                  </a:solidFill>
                  <a:latin typeface="メイリオ" panose="020B0604030504040204" pitchFamily="50" charset="-128"/>
                  <a:ea typeface="メイリオ" panose="020B0604030504040204" pitchFamily="50" charset="-128"/>
                </a:rPr>
                <a:t>IT</a:t>
              </a:r>
              <a:r>
                <a:rPr lang="ja-JP" altLang="en-US" sz="1050">
                  <a:solidFill>
                    <a:schemeClr val="tx1">
                      <a:lumMod val="65000"/>
                      <a:lumOff val="35000"/>
                    </a:schemeClr>
                  </a:solidFill>
                  <a:latin typeface="メイリオ" panose="020B0604030504040204" pitchFamily="50" charset="-128"/>
                  <a:ea typeface="メイリオ" panose="020B0604030504040204" pitchFamily="50" charset="-128"/>
                </a:rPr>
                <a:t>化された処理を除き、</a:t>
              </a:r>
              <a:r>
                <a:rPr lang="ja-JP" altLang="en-US" sz="1050">
                  <a:solidFill>
                    <a:schemeClr val="accent1">
                      <a:lumMod val="75000"/>
                      <a:lumOff val="25000"/>
                    </a:schemeClr>
                  </a:solidFill>
                  <a:latin typeface="メイリオ" panose="020B0604030504040204" pitchFamily="50" charset="-128"/>
                  <a:ea typeface="メイリオ" panose="020B0604030504040204" pitchFamily="50" charset="-128"/>
                </a:rPr>
                <a:t>運用が変わるところは必ずルール化</a:t>
              </a:r>
              <a:r>
                <a:rPr lang="ja-JP" altLang="en-US" sz="1050">
                  <a:solidFill>
                    <a:schemeClr val="tx1">
                      <a:lumMod val="65000"/>
                      <a:lumOff val="35000"/>
                    </a:schemeClr>
                  </a:solidFill>
                  <a:latin typeface="メイリオ" panose="020B0604030504040204" pitchFamily="50" charset="-128"/>
                  <a:ea typeface="メイリオ" panose="020B0604030504040204" pitchFamily="50" charset="-128"/>
                </a:rPr>
                <a:t>したい</a:t>
              </a:r>
            </a:p>
          </p:txBody>
        </p:sp>
        <p:cxnSp>
          <p:nvCxnSpPr>
            <p:cNvPr id="86" name="コネクタ: カギ線 85">
              <a:extLst>
                <a:ext uri="{FF2B5EF4-FFF2-40B4-BE49-F238E27FC236}">
                  <a16:creationId xmlns:a16="http://schemas.microsoft.com/office/drawing/2014/main" id="{6BF847CF-2C29-710D-25B1-E86F9C9863ED}"/>
                </a:ext>
              </a:extLst>
            </p:cNvPr>
            <p:cNvCxnSpPr>
              <a:cxnSpLocks/>
              <a:stCxn id="9" idx="0"/>
              <a:endCxn id="85" idx="1"/>
            </p:cNvCxnSpPr>
            <p:nvPr/>
          </p:nvCxnSpPr>
          <p:spPr bwMode="gray">
            <a:xfrm rot="5400000" flipH="1" flipV="1">
              <a:off x="4801881" y="2284874"/>
              <a:ext cx="546530" cy="397351"/>
            </a:xfrm>
            <a:prstGeom prst="bentConnector2">
              <a:avLst/>
            </a:prstGeom>
            <a:ln w="12700">
              <a:solidFill>
                <a:schemeClr val="bg1">
                  <a:lumMod val="50000"/>
                </a:schemeClr>
              </a:solidFill>
              <a:prstDash val="sysDash"/>
              <a:headEnd type="none" w="med" len="med"/>
              <a:tailEnd type="none"/>
            </a:ln>
          </p:spPr>
          <p:style>
            <a:lnRef idx="1">
              <a:schemeClr val="accent1"/>
            </a:lnRef>
            <a:fillRef idx="0">
              <a:schemeClr val="accent1"/>
            </a:fillRef>
            <a:effectRef idx="0">
              <a:schemeClr val="accent1"/>
            </a:effectRef>
            <a:fontRef idx="minor">
              <a:schemeClr val="tx1"/>
            </a:fontRef>
          </p:style>
        </p:cxnSp>
        <p:grpSp>
          <p:nvGrpSpPr>
            <p:cNvPr id="107" name="グループ化 106">
              <a:extLst>
                <a:ext uri="{FF2B5EF4-FFF2-40B4-BE49-F238E27FC236}">
                  <a16:creationId xmlns:a16="http://schemas.microsoft.com/office/drawing/2014/main" id="{85B028AC-0CFA-2862-9D35-5BEBF611C4B8}"/>
                </a:ext>
              </a:extLst>
            </p:cNvPr>
            <p:cNvGrpSpPr/>
            <p:nvPr/>
          </p:nvGrpSpPr>
          <p:grpSpPr>
            <a:xfrm>
              <a:off x="4362238" y="2748346"/>
              <a:ext cx="1029369" cy="325268"/>
              <a:chOff x="4345304" y="2748346"/>
              <a:chExt cx="1029369" cy="325268"/>
            </a:xfrm>
          </p:grpSpPr>
          <p:sp>
            <p:nvSpPr>
              <p:cNvPr id="9" name="四角形: 角を丸くする 8">
                <a:extLst>
                  <a:ext uri="{FF2B5EF4-FFF2-40B4-BE49-F238E27FC236}">
                    <a16:creationId xmlns:a16="http://schemas.microsoft.com/office/drawing/2014/main" id="{DC4F2D3E-CACD-9926-C1C4-75F91B7446AE}"/>
                  </a:ext>
                </a:extLst>
              </p:cNvPr>
              <p:cNvSpPr/>
              <p:nvPr/>
            </p:nvSpPr>
            <p:spPr bwMode="gray">
              <a:xfrm>
                <a:off x="4421506" y="2756814"/>
                <a:ext cx="876062" cy="316800"/>
              </a:xfrm>
              <a:prstGeom prst="roundRect">
                <a:avLst/>
              </a:prstGeom>
              <a:solidFill>
                <a:schemeClr val="accent1">
                  <a:lumMod val="90000"/>
                  <a:lumOff val="10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1200" b="1">
                  <a:solidFill>
                    <a:schemeClr val="bg1"/>
                  </a:solidFill>
                  <a:effectLst>
                    <a:outerShdw blurRad="38100" dist="38100" dir="2700000" algn="tl">
                      <a:srgbClr val="000000">
                        <a:alpha val="43137"/>
                      </a:srgbClr>
                    </a:outerShdw>
                  </a:effectLst>
                </a:endParaRPr>
              </a:p>
            </p:txBody>
          </p:sp>
          <p:sp>
            <p:nvSpPr>
              <p:cNvPr id="106" name="四角形: 角を丸くする 105">
                <a:extLst>
                  <a:ext uri="{FF2B5EF4-FFF2-40B4-BE49-F238E27FC236}">
                    <a16:creationId xmlns:a16="http://schemas.microsoft.com/office/drawing/2014/main" id="{A2BD5D80-3361-7556-41E7-85E687F29331}"/>
                  </a:ext>
                </a:extLst>
              </p:cNvPr>
              <p:cNvSpPr/>
              <p:nvPr/>
            </p:nvSpPr>
            <p:spPr bwMode="gray">
              <a:xfrm>
                <a:off x="4345304" y="2748346"/>
                <a:ext cx="1029369" cy="316800"/>
              </a:xfrm>
              <a:prstGeom prst="roundRect">
                <a:avLst/>
              </a:prstGeom>
              <a:no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200" b="1">
                    <a:solidFill>
                      <a:schemeClr val="bg1"/>
                    </a:solidFill>
                    <a:effectLst>
                      <a:outerShdw blurRad="38100" dist="38100" dir="2700000" algn="tl">
                        <a:srgbClr val="000000">
                          <a:alpha val="43137"/>
                        </a:srgbClr>
                      </a:outerShdw>
                    </a:effectLst>
                  </a:rPr>
                  <a:t>運用ルール</a:t>
                </a:r>
              </a:p>
            </p:txBody>
          </p:sp>
        </p:grpSp>
        <p:sp>
          <p:nvSpPr>
            <p:cNvPr id="18" name="四角形: 角を丸くする 17">
              <a:extLst>
                <a:ext uri="{FF2B5EF4-FFF2-40B4-BE49-F238E27FC236}">
                  <a16:creationId xmlns:a16="http://schemas.microsoft.com/office/drawing/2014/main" id="{271B16F4-71FD-C4A9-85C2-953C97A6CA96}"/>
                </a:ext>
              </a:extLst>
            </p:cNvPr>
            <p:cNvSpPr/>
            <p:nvPr/>
          </p:nvSpPr>
          <p:spPr bwMode="gray">
            <a:xfrm>
              <a:off x="4438440" y="3212625"/>
              <a:ext cx="876062" cy="316800"/>
            </a:xfrm>
            <a:prstGeom prst="roundRect">
              <a:avLst/>
            </a:prstGeom>
            <a:solidFill>
              <a:schemeClr val="bg1">
                <a:lumMod val="7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１</a:t>
              </a:r>
            </a:p>
          </p:txBody>
        </p:sp>
        <p:sp>
          <p:nvSpPr>
            <p:cNvPr id="25" name="四角形: 角を丸くする 24">
              <a:extLst>
                <a:ext uri="{FF2B5EF4-FFF2-40B4-BE49-F238E27FC236}">
                  <a16:creationId xmlns:a16="http://schemas.microsoft.com/office/drawing/2014/main" id="{C98B82F3-D62F-DD05-652C-90F76B6E1488}"/>
                </a:ext>
              </a:extLst>
            </p:cNvPr>
            <p:cNvSpPr/>
            <p:nvPr/>
          </p:nvSpPr>
          <p:spPr bwMode="gray">
            <a:xfrm>
              <a:off x="4438440" y="3668436"/>
              <a:ext cx="876062" cy="316800"/>
            </a:xfrm>
            <a:prstGeom prst="roundRect">
              <a:avLst/>
            </a:prstGeom>
            <a:solidFill>
              <a:schemeClr val="bg1">
                <a:lumMod val="6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２</a:t>
              </a:r>
              <a:endParaRPr lang="en-US" altLang="ja-JP" sz="1300" b="1">
                <a:solidFill>
                  <a:schemeClr val="bg1"/>
                </a:solidFill>
              </a:endParaRPr>
            </a:p>
          </p:txBody>
        </p:sp>
        <p:sp>
          <p:nvSpPr>
            <p:cNvPr id="32" name="四角形: 角を丸くする 31">
              <a:extLst>
                <a:ext uri="{FF2B5EF4-FFF2-40B4-BE49-F238E27FC236}">
                  <a16:creationId xmlns:a16="http://schemas.microsoft.com/office/drawing/2014/main" id="{6A5EEC0A-1ED7-60B0-22DC-AD54683F2E55}"/>
                </a:ext>
              </a:extLst>
            </p:cNvPr>
            <p:cNvSpPr/>
            <p:nvPr/>
          </p:nvSpPr>
          <p:spPr bwMode="gray">
            <a:xfrm>
              <a:off x="4438440" y="4124247"/>
              <a:ext cx="876062" cy="316800"/>
            </a:xfrm>
            <a:prstGeom prst="roundRect">
              <a:avLst/>
            </a:prstGeom>
            <a:solidFill>
              <a:schemeClr val="bg1">
                <a:lumMod val="50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２</a:t>
              </a:r>
            </a:p>
          </p:txBody>
        </p:sp>
        <p:sp>
          <p:nvSpPr>
            <p:cNvPr id="39" name="四角形: 角を丸くする 38">
              <a:extLst>
                <a:ext uri="{FF2B5EF4-FFF2-40B4-BE49-F238E27FC236}">
                  <a16:creationId xmlns:a16="http://schemas.microsoft.com/office/drawing/2014/main" id="{056F8034-4146-4F97-8545-0D8E4A52236C}"/>
                </a:ext>
              </a:extLst>
            </p:cNvPr>
            <p:cNvSpPr/>
            <p:nvPr/>
          </p:nvSpPr>
          <p:spPr bwMode="gray">
            <a:xfrm>
              <a:off x="4438440" y="4580058"/>
              <a:ext cx="876062" cy="316800"/>
            </a:xfrm>
            <a:prstGeom prst="roundRect">
              <a:avLst/>
            </a:prstGeom>
            <a:solidFill>
              <a:schemeClr val="tx1">
                <a:lumMod val="75000"/>
                <a:lumOff val="2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３</a:t>
              </a:r>
            </a:p>
          </p:txBody>
        </p:sp>
        <p:sp>
          <p:nvSpPr>
            <p:cNvPr id="56" name="四角形: 角を丸くする 55">
              <a:extLst>
                <a:ext uri="{FF2B5EF4-FFF2-40B4-BE49-F238E27FC236}">
                  <a16:creationId xmlns:a16="http://schemas.microsoft.com/office/drawing/2014/main" id="{5AE43709-5A50-841C-1E69-17079235EEA2}"/>
                </a:ext>
              </a:extLst>
            </p:cNvPr>
            <p:cNvSpPr/>
            <p:nvPr/>
          </p:nvSpPr>
          <p:spPr bwMode="gray">
            <a:xfrm>
              <a:off x="4438440" y="5035867"/>
              <a:ext cx="876062" cy="316800"/>
            </a:xfrm>
            <a:prstGeom prst="roundRect">
              <a:avLst/>
            </a:prstGeom>
            <a:solidFill>
              <a:schemeClr val="tx1">
                <a:lumMod val="75000"/>
                <a:lumOff val="2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３</a:t>
              </a:r>
            </a:p>
          </p:txBody>
        </p:sp>
      </p:grpSp>
      <p:grpSp>
        <p:nvGrpSpPr>
          <p:cNvPr id="127" name="グループ化 126">
            <a:extLst>
              <a:ext uri="{FF2B5EF4-FFF2-40B4-BE49-F238E27FC236}">
                <a16:creationId xmlns:a16="http://schemas.microsoft.com/office/drawing/2014/main" id="{684A837F-F4E6-C423-F002-F38C1474062E}"/>
              </a:ext>
            </a:extLst>
          </p:cNvPr>
          <p:cNvGrpSpPr/>
          <p:nvPr/>
        </p:nvGrpSpPr>
        <p:grpSpPr>
          <a:xfrm>
            <a:off x="5145419" y="2745456"/>
            <a:ext cx="5493812" cy="3665576"/>
            <a:chOff x="4002419" y="2745456"/>
            <a:chExt cx="5493812" cy="3665576"/>
          </a:xfrm>
        </p:grpSpPr>
        <p:sp>
          <p:nvSpPr>
            <p:cNvPr id="48" name="四角形: 角を丸くする 47">
              <a:extLst>
                <a:ext uri="{FF2B5EF4-FFF2-40B4-BE49-F238E27FC236}">
                  <a16:creationId xmlns:a16="http://schemas.microsoft.com/office/drawing/2014/main" id="{2FBCC3CE-29D4-EA0B-3AAA-E3B40164A712}"/>
                </a:ext>
              </a:extLst>
            </p:cNvPr>
            <p:cNvSpPr/>
            <p:nvPr/>
          </p:nvSpPr>
          <p:spPr bwMode="gray">
            <a:xfrm>
              <a:off x="8574468" y="3209737"/>
              <a:ext cx="876062" cy="316800"/>
            </a:xfrm>
            <a:prstGeom prst="roundRect">
              <a:avLst/>
            </a:prstGeom>
            <a:solidFill>
              <a:schemeClr val="bg1">
                <a:lumMod val="7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１１１１１</a:t>
              </a:r>
            </a:p>
          </p:txBody>
        </p:sp>
        <p:sp>
          <p:nvSpPr>
            <p:cNvPr id="100" name="テキスト ボックス 99">
              <a:extLst>
                <a:ext uri="{FF2B5EF4-FFF2-40B4-BE49-F238E27FC236}">
                  <a16:creationId xmlns:a16="http://schemas.microsoft.com/office/drawing/2014/main" id="{E625B767-8353-5E90-5DFD-EB572C7FEBD4}"/>
                </a:ext>
              </a:extLst>
            </p:cNvPr>
            <p:cNvSpPr txBox="1"/>
            <p:nvPr/>
          </p:nvSpPr>
          <p:spPr bwMode="auto">
            <a:xfrm>
              <a:off x="4002419" y="6182432"/>
              <a:ext cx="4605917" cy="228600"/>
            </a:xfrm>
            <a:prstGeom prst="rect">
              <a:avLst/>
            </a:prstGeom>
            <a:noFill/>
            <a:ln w="9525">
              <a:noFill/>
            </a:ln>
          </p:spPr>
          <p:txBody>
            <a:bodyPr vert="horz" wrap="square" rtlCol="0" anchor="t">
              <a:noAutofit/>
            </a:bodyPr>
            <a:lstStyle/>
            <a:p>
              <a:pPr algn="r" fontAlgn="base">
                <a:spcBef>
                  <a:spcPct val="0"/>
                </a:spcBef>
                <a:spcAft>
                  <a:spcPct val="0"/>
                </a:spcAft>
              </a:pPr>
              <a:r>
                <a:rPr lang="ja-JP" altLang="en-US" sz="1050" b="1">
                  <a:solidFill>
                    <a:srgbClr val="FF0000"/>
                  </a:solidFill>
                  <a:latin typeface="メイリオ" panose="020B0604030504040204" pitchFamily="50" charset="-128"/>
                  <a:ea typeface="メイリオ" panose="020B0604030504040204" pitchFamily="50" charset="-128"/>
                </a:rPr>
                <a:t>担当している製品の開発に効果が高い環境を選択して移行したい部門</a:t>
              </a:r>
            </a:p>
          </p:txBody>
        </p:sp>
        <p:cxnSp>
          <p:nvCxnSpPr>
            <p:cNvPr id="101" name="コネクタ: カギ線 100">
              <a:extLst>
                <a:ext uri="{FF2B5EF4-FFF2-40B4-BE49-F238E27FC236}">
                  <a16:creationId xmlns:a16="http://schemas.microsoft.com/office/drawing/2014/main" id="{D0882093-7D98-2378-6293-2D214A1A028E}"/>
                </a:ext>
              </a:extLst>
            </p:cNvPr>
            <p:cNvCxnSpPr>
              <a:cxnSpLocks/>
              <a:stCxn id="100" idx="3"/>
              <a:endCxn id="48" idx="2"/>
            </p:cNvCxnSpPr>
            <p:nvPr/>
          </p:nvCxnSpPr>
          <p:spPr bwMode="gray">
            <a:xfrm flipV="1">
              <a:off x="8608336" y="3526537"/>
              <a:ext cx="404163" cy="2770195"/>
            </a:xfrm>
            <a:prstGeom prst="bentConnector2">
              <a:avLst/>
            </a:prstGeom>
            <a:ln w="12700">
              <a:solidFill>
                <a:schemeClr val="bg1">
                  <a:lumMod val="50000"/>
                </a:schemeClr>
              </a:solidFill>
              <a:prstDash val="sysDash"/>
              <a:headEnd type="none" w="med" len="med"/>
              <a:tailEnd type="none"/>
            </a:ln>
          </p:spPr>
          <p:style>
            <a:lnRef idx="1">
              <a:schemeClr val="accent1"/>
            </a:lnRef>
            <a:fillRef idx="0">
              <a:schemeClr val="accent1"/>
            </a:fillRef>
            <a:effectRef idx="0">
              <a:schemeClr val="accent1"/>
            </a:effectRef>
            <a:fontRef idx="minor">
              <a:schemeClr val="tx1"/>
            </a:fontRef>
          </p:style>
        </p:cxnSp>
        <p:grpSp>
          <p:nvGrpSpPr>
            <p:cNvPr id="124" name="グループ化 123">
              <a:extLst>
                <a:ext uri="{FF2B5EF4-FFF2-40B4-BE49-F238E27FC236}">
                  <a16:creationId xmlns:a16="http://schemas.microsoft.com/office/drawing/2014/main" id="{EBB64619-92D9-2EEB-AB8D-D93C480500D6}"/>
                </a:ext>
              </a:extLst>
            </p:cNvPr>
            <p:cNvGrpSpPr/>
            <p:nvPr/>
          </p:nvGrpSpPr>
          <p:grpSpPr>
            <a:xfrm>
              <a:off x="8521930" y="2745456"/>
              <a:ext cx="974301" cy="325270"/>
              <a:chOff x="8521930" y="2745456"/>
              <a:chExt cx="974301" cy="325270"/>
            </a:xfrm>
          </p:grpSpPr>
          <p:sp>
            <p:nvSpPr>
              <p:cNvPr id="47" name="四角形: 角を丸くする 46">
                <a:extLst>
                  <a:ext uri="{FF2B5EF4-FFF2-40B4-BE49-F238E27FC236}">
                    <a16:creationId xmlns:a16="http://schemas.microsoft.com/office/drawing/2014/main" id="{773BB4CD-5FA3-C243-4ADA-310EAEA09A54}"/>
                  </a:ext>
                </a:extLst>
              </p:cNvPr>
              <p:cNvSpPr/>
              <p:nvPr/>
            </p:nvSpPr>
            <p:spPr bwMode="gray">
              <a:xfrm>
                <a:off x="8574468" y="2753926"/>
                <a:ext cx="876062" cy="316800"/>
              </a:xfrm>
              <a:prstGeom prst="roundRect">
                <a:avLst/>
              </a:prstGeom>
              <a:solidFill>
                <a:schemeClr val="accent6"/>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1200" b="1">
                  <a:solidFill>
                    <a:schemeClr val="bg1"/>
                  </a:solidFill>
                  <a:effectLst>
                    <a:outerShdw blurRad="38100" dist="38100" dir="2700000" algn="tl">
                      <a:srgbClr val="000000">
                        <a:alpha val="43137"/>
                      </a:srgbClr>
                    </a:outerShdw>
                  </a:effectLst>
                </a:endParaRPr>
              </a:p>
            </p:txBody>
          </p:sp>
          <p:sp>
            <p:nvSpPr>
              <p:cNvPr id="76" name="四角形: 角を丸くする 75">
                <a:extLst>
                  <a:ext uri="{FF2B5EF4-FFF2-40B4-BE49-F238E27FC236}">
                    <a16:creationId xmlns:a16="http://schemas.microsoft.com/office/drawing/2014/main" id="{64B0F76A-FD67-E42B-96E2-EF92E877405C}"/>
                  </a:ext>
                </a:extLst>
              </p:cNvPr>
              <p:cNvSpPr/>
              <p:nvPr/>
            </p:nvSpPr>
            <p:spPr bwMode="gray">
              <a:xfrm>
                <a:off x="8521930" y="2745456"/>
                <a:ext cx="974301" cy="316800"/>
              </a:xfrm>
              <a:prstGeom prst="roundRect">
                <a:avLst/>
              </a:prstGeom>
              <a:no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200" b="1">
                    <a:solidFill>
                      <a:schemeClr val="bg1"/>
                    </a:solidFill>
                    <a:effectLst>
                      <a:outerShdw blurRad="38100" dist="38100" dir="2700000" algn="tl">
                        <a:srgbClr val="000000">
                          <a:alpha val="43137"/>
                        </a:srgbClr>
                      </a:outerShdw>
                    </a:effectLst>
                  </a:rPr>
                  <a:t>開発部門 ３</a:t>
                </a:r>
              </a:p>
            </p:txBody>
          </p:sp>
        </p:grpSp>
        <p:sp>
          <p:nvSpPr>
            <p:cNvPr id="60" name="四角形: 角を丸くする 59">
              <a:extLst>
                <a:ext uri="{FF2B5EF4-FFF2-40B4-BE49-F238E27FC236}">
                  <a16:creationId xmlns:a16="http://schemas.microsoft.com/office/drawing/2014/main" id="{F656B26F-C326-F161-41C9-EFBB65CD3A6B}"/>
                </a:ext>
              </a:extLst>
            </p:cNvPr>
            <p:cNvSpPr/>
            <p:nvPr/>
          </p:nvSpPr>
          <p:spPr bwMode="gray">
            <a:xfrm>
              <a:off x="8574468" y="5032979"/>
              <a:ext cx="876062" cy="316800"/>
            </a:xfrm>
            <a:prstGeom prst="roundRect">
              <a:avLst/>
            </a:prstGeom>
            <a:solidFill>
              <a:schemeClr val="tx1">
                <a:lumMod val="75000"/>
                <a:lumOff val="2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５３２４３</a:t>
              </a:r>
            </a:p>
          </p:txBody>
        </p:sp>
        <p:sp>
          <p:nvSpPr>
            <p:cNvPr id="51" name="四角形: 角を丸くする 50">
              <a:extLst>
                <a:ext uri="{FF2B5EF4-FFF2-40B4-BE49-F238E27FC236}">
                  <a16:creationId xmlns:a16="http://schemas.microsoft.com/office/drawing/2014/main" id="{092070E9-33D5-9E6B-6224-6FA848021BD1}"/>
                </a:ext>
              </a:extLst>
            </p:cNvPr>
            <p:cNvSpPr/>
            <p:nvPr/>
          </p:nvSpPr>
          <p:spPr bwMode="gray">
            <a:xfrm>
              <a:off x="8574468" y="4577170"/>
              <a:ext cx="876062" cy="316800"/>
            </a:xfrm>
            <a:prstGeom prst="roundRect">
              <a:avLst/>
            </a:prstGeom>
            <a:solidFill>
              <a:schemeClr val="tx1">
                <a:lumMod val="75000"/>
                <a:lumOff val="2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４３２３３</a:t>
              </a:r>
            </a:p>
          </p:txBody>
        </p:sp>
        <p:sp>
          <p:nvSpPr>
            <p:cNvPr id="50" name="四角形: 角を丸くする 49">
              <a:extLst>
                <a:ext uri="{FF2B5EF4-FFF2-40B4-BE49-F238E27FC236}">
                  <a16:creationId xmlns:a16="http://schemas.microsoft.com/office/drawing/2014/main" id="{243C42A0-11C6-643F-20AF-3D8528C57626}"/>
                </a:ext>
              </a:extLst>
            </p:cNvPr>
            <p:cNvSpPr/>
            <p:nvPr/>
          </p:nvSpPr>
          <p:spPr bwMode="gray">
            <a:xfrm>
              <a:off x="8574468" y="4121359"/>
              <a:ext cx="876062" cy="316800"/>
            </a:xfrm>
            <a:prstGeom prst="roundRect">
              <a:avLst/>
            </a:prstGeom>
            <a:solidFill>
              <a:schemeClr val="bg1">
                <a:lumMod val="50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２１１２２</a:t>
              </a:r>
            </a:p>
          </p:txBody>
        </p:sp>
        <p:sp>
          <p:nvSpPr>
            <p:cNvPr id="49" name="四角形: 角を丸くする 48">
              <a:extLst>
                <a:ext uri="{FF2B5EF4-FFF2-40B4-BE49-F238E27FC236}">
                  <a16:creationId xmlns:a16="http://schemas.microsoft.com/office/drawing/2014/main" id="{3BD64222-A3AD-4DB1-02BA-9E8356FF69DE}"/>
                </a:ext>
              </a:extLst>
            </p:cNvPr>
            <p:cNvSpPr/>
            <p:nvPr/>
          </p:nvSpPr>
          <p:spPr bwMode="gray">
            <a:xfrm>
              <a:off x="8574468" y="3665548"/>
              <a:ext cx="876062" cy="316800"/>
            </a:xfrm>
            <a:prstGeom prst="roundRect">
              <a:avLst/>
            </a:prstGeom>
            <a:solidFill>
              <a:schemeClr val="bg1">
                <a:lumMod val="6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２１１２２</a:t>
              </a:r>
            </a:p>
          </p:txBody>
        </p:sp>
      </p:grpSp>
      <p:grpSp>
        <p:nvGrpSpPr>
          <p:cNvPr id="126" name="グループ化 125">
            <a:extLst>
              <a:ext uri="{FF2B5EF4-FFF2-40B4-BE49-F238E27FC236}">
                <a16:creationId xmlns:a16="http://schemas.microsoft.com/office/drawing/2014/main" id="{A17DAD4C-EBCA-F097-92C7-D1D8D322EAE7}"/>
              </a:ext>
            </a:extLst>
          </p:cNvPr>
          <p:cNvGrpSpPr/>
          <p:nvPr/>
        </p:nvGrpSpPr>
        <p:grpSpPr>
          <a:xfrm>
            <a:off x="5145420" y="2745457"/>
            <a:ext cx="4497773" cy="3429285"/>
            <a:chOff x="4002419" y="2745456"/>
            <a:chExt cx="4497773" cy="3429285"/>
          </a:xfrm>
        </p:grpSpPr>
        <p:sp>
          <p:nvSpPr>
            <p:cNvPr id="43" name="四角形: 角を丸くする 42">
              <a:extLst>
                <a:ext uri="{FF2B5EF4-FFF2-40B4-BE49-F238E27FC236}">
                  <a16:creationId xmlns:a16="http://schemas.microsoft.com/office/drawing/2014/main" id="{5367793E-7C89-A2CD-E5AB-42EA64473B61}"/>
                </a:ext>
              </a:extLst>
            </p:cNvPr>
            <p:cNvSpPr/>
            <p:nvPr/>
          </p:nvSpPr>
          <p:spPr bwMode="gray">
            <a:xfrm>
              <a:off x="7575378" y="3209737"/>
              <a:ext cx="876062" cy="316800"/>
            </a:xfrm>
            <a:prstGeom prst="roundRect">
              <a:avLst/>
            </a:prstGeom>
            <a:solidFill>
              <a:schemeClr val="bg1">
                <a:lumMod val="7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１１１１１</a:t>
              </a:r>
            </a:p>
          </p:txBody>
        </p:sp>
        <p:sp>
          <p:nvSpPr>
            <p:cNvPr id="96" name="テキスト ボックス 95">
              <a:extLst>
                <a:ext uri="{FF2B5EF4-FFF2-40B4-BE49-F238E27FC236}">
                  <a16:creationId xmlns:a16="http://schemas.microsoft.com/office/drawing/2014/main" id="{0336DFE3-05EF-DCA6-F177-981744B7A22B}"/>
                </a:ext>
              </a:extLst>
            </p:cNvPr>
            <p:cNvSpPr txBox="1"/>
            <p:nvPr/>
          </p:nvSpPr>
          <p:spPr bwMode="auto">
            <a:xfrm>
              <a:off x="4002419" y="5946141"/>
              <a:ext cx="3598360" cy="228600"/>
            </a:xfrm>
            <a:prstGeom prst="rect">
              <a:avLst/>
            </a:prstGeom>
            <a:noFill/>
            <a:ln w="9525">
              <a:noFill/>
            </a:ln>
          </p:spPr>
          <p:txBody>
            <a:bodyPr vert="horz" wrap="square" rtlCol="0" anchor="t">
              <a:noAutofit/>
            </a:bodyPr>
            <a:lstStyle/>
            <a:p>
              <a:pPr algn="r" fontAlgn="base">
                <a:spcBef>
                  <a:spcPct val="0"/>
                </a:spcBef>
                <a:spcAft>
                  <a:spcPct val="0"/>
                </a:spcAft>
              </a:pPr>
              <a:r>
                <a:rPr lang="ja-JP" altLang="en-US" sz="1050" b="1">
                  <a:solidFill>
                    <a:srgbClr val="FF0000"/>
                  </a:solidFill>
                  <a:latin typeface="メイリオ" panose="020B0604030504040204" pitchFamily="50" charset="-128"/>
                  <a:ea typeface="メイリオ" panose="020B0604030504040204" pitchFamily="50" charset="-128"/>
                </a:rPr>
                <a:t>工数を掛けず改善の段階を見極めて移行したい部門</a:t>
              </a:r>
            </a:p>
          </p:txBody>
        </p:sp>
        <p:cxnSp>
          <p:nvCxnSpPr>
            <p:cNvPr id="97" name="コネクタ: カギ線 96">
              <a:extLst>
                <a:ext uri="{FF2B5EF4-FFF2-40B4-BE49-F238E27FC236}">
                  <a16:creationId xmlns:a16="http://schemas.microsoft.com/office/drawing/2014/main" id="{1D49C182-F384-1578-0AF2-582513720141}"/>
                </a:ext>
              </a:extLst>
            </p:cNvPr>
            <p:cNvCxnSpPr>
              <a:cxnSpLocks/>
              <a:stCxn id="96" idx="3"/>
              <a:endCxn id="43" idx="2"/>
            </p:cNvCxnSpPr>
            <p:nvPr/>
          </p:nvCxnSpPr>
          <p:spPr bwMode="gray">
            <a:xfrm flipV="1">
              <a:off x="7600779" y="3526537"/>
              <a:ext cx="412630" cy="2533904"/>
            </a:xfrm>
            <a:prstGeom prst="bentConnector2">
              <a:avLst/>
            </a:prstGeom>
            <a:ln w="12700">
              <a:solidFill>
                <a:schemeClr val="bg1">
                  <a:lumMod val="50000"/>
                </a:schemeClr>
              </a:solidFill>
              <a:prstDash val="sysDash"/>
              <a:headEnd type="none" w="med" len="med"/>
              <a:tailEnd type="none"/>
            </a:ln>
          </p:spPr>
          <p:style>
            <a:lnRef idx="1">
              <a:schemeClr val="accent1"/>
            </a:lnRef>
            <a:fillRef idx="0">
              <a:schemeClr val="accent1"/>
            </a:fillRef>
            <a:effectRef idx="0">
              <a:schemeClr val="accent1"/>
            </a:effectRef>
            <a:fontRef idx="minor">
              <a:schemeClr val="tx1"/>
            </a:fontRef>
          </p:style>
        </p:cxnSp>
        <p:grpSp>
          <p:nvGrpSpPr>
            <p:cNvPr id="123" name="グループ化 122">
              <a:extLst>
                <a:ext uri="{FF2B5EF4-FFF2-40B4-BE49-F238E27FC236}">
                  <a16:creationId xmlns:a16="http://schemas.microsoft.com/office/drawing/2014/main" id="{1C072B6A-AF80-1A17-CD72-59132A4C15BD}"/>
                </a:ext>
              </a:extLst>
            </p:cNvPr>
            <p:cNvGrpSpPr/>
            <p:nvPr/>
          </p:nvGrpSpPr>
          <p:grpSpPr>
            <a:xfrm>
              <a:off x="7525891" y="2745456"/>
              <a:ext cx="974301" cy="325270"/>
              <a:chOff x="7525891" y="2745456"/>
              <a:chExt cx="974301" cy="325270"/>
            </a:xfrm>
          </p:grpSpPr>
          <p:sp>
            <p:nvSpPr>
              <p:cNvPr id="42" name="四角形: 角を丸くする 41">
                <a:extLst>
                  <a:ext uri="{FF2B5EF4-FFF2-40B4-BE49-F238E27FC236}">
                    <a16:creationId xmlns:a16="http://schemas.microsoft.com/office/drawing/2014/main" id="{1BC50B56-ECBB-841D-DCAC-43D1E2E637B2}"/>
                  </a:ext>
                </a:extLst>
              </p:cNvPr>
              <p:cNvSpPr/>
              <p:nvPr/>
            </p:nvSpPr>
            <p:spPr bwMode="gray">
              <a:xfrm>
                <a:off x="7575378" y="2753926"/>
                <a:ext cx="876062" cy="316800"/>
              </a:xfrm>
              <a:prstGeom prst="roundRect">
                <a:avLst/>
              </a:prstGeom>
              <a:solidFill>
                <a:schemeClr val="accent6"/>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1200" b="1">
                  <a:solidFill>
                    <a:schemeClr val="bg1"/>
                  </a:solidFill>
                  <a:effectLst>
                    <a:outerShdw blurRad="38100" dist="38100" dir="2700000" algn="tl">
                      <a:srgbClr val="000000">
                        <a:alpha val="43137"/>
                      </a:srgbClr>
                    </a:outerShdw>
                  </a:effectLst>
                </a:endParaRPr>
              </a:p>
            </p:txBody>
          </p:sp>
          <p:sp>
            <p:nvSpPr>
              <p:cNvPr id="75" name="四角形: 角を丸くする 74">
                <a:extLst>
                  <a:ext uri="{FF2B5EF4-FFF2-40B4-BE49-F238E27FC236}">
                    <a16:creationId xmlns:a16="http://schemas.microsoft.com/office/drawing/2014/main" id="{6AB09DAF-AC7B-5222-F954-3441557CB1C9}"/>
                  </a:ext>
                </a:extLst>
              </p:cNvPr>
              <p:cNvSpPr/>
              <p:nvPr/>
            </p:nvSpPr>
            <p:spPr bwMode="gray">
              <a:xfrm>
                <a:off x="7525891" y="2745456"/>
                <a:ext cx="974301" cy="316800"/>
              </a:xfrm>
              <a:prstGeom prst="roundRect">
                <a:avLst/>
              </a:prstGeom>
              <a:no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200" b="1">
                    <a:solidFill>
                      <a:schemeClr val="bg1"/>
                    </a:solidFill>
                    <a:effectLst>
                      <a:outerShdw blurRad="38100" dist="38100" dir="2700000" algn="tl">
                        <a:srgbClr val="000000">
                          <a:alpha val="43137"/>
                        </a:srgbClr>
                      </a:outerShdw>
                    </a:effectLst>
                  </a:rPr>
                  <a:t>開発部門 ２</a:t>
                </a:r>
              </a:p>
            </p:txBody>
          </p:sp>
        </p:grpSp>
        <p:sp>
          <p:nvSpPr>
            <p:cNvPr id="59" name="四角形: 角を丸くする 58">
              <a:extLst>
                <a:ext uri="{FF2B5EF4-FFF2-40B4-BE49-F238E27FC236}">
                  <a16:creationId xmlns:a16="http://schemas.microsoft.com/office/drawing/2014/main" id="{8F67F52D-22ED-8FB6-AA80-675FA1CEB73D}"/>
                </a:ext>
              </a:extLst>
            </p:cNvPr>
            <p:cNvSpPr/>
            <p:nvPr/>
          </p:nvSpPr>
          <p:spPr bwMode="gray">
            <a:xfrm>
              <a:off x="7575378" y="5032979"/>
              <a:ext cx="876062" cy="316800"/>
            </a:xfrm>
            <a:prstGeom prst="roundRect">
              <a:avLst/>
            </a:prstGeom>
            <a:solidFill>
              <a:schemeClr val="tx1">
                <a:lumMod val="75000"/>
                <a:lumOff val="2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５３２４３</a:t>
              </a:r>
            </a:p>
          </p:txBody>
        </p:sp>
        <p:sp>
          <p:nvSpPr>
            <p:cNvPr id="46" name="四角形: 角を丸くする 45">
              <a:extLst>
                <a:ext uri="{FF2B5EF4-FFF2-40B4-BE49-F238E27FC236}">
                  <a16:creationId xmlns:a16="http://schemas.microsoft.com/office/drawing/2014/main" id="{880714AE-A2F0-2336-0EBD-E70D5C6E33A0}"/>
                </a:ext>
              </a:extLst>
            </p:cNvPr>
            <p:cNvSpPr/>
            <p:nvPr/>
          </p:nvSpPr>
          <p:spPr bwMode="gray">
            <a:xfrm>
              <a:off x="7575378" y="4577170"/>
              <a:ext cx="876062" cy="316800"/>
            </a:xfrm>
            <a:prstGeom prst="roundRect">
              <a:avLst/>
            </a:prstGeom>
            <a:solidFill>
              <a:schemeClr val="tx1">
                <a:lumMod val="75000"/>
                <a:lumOff val="2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１１１１１</a:t>
              </a:r>
            </a:p>
          </p:txBody>
        </p:sp>
        <p:sp>
          <p:nvSpPr>
            <p:cNvPr id="45" name="四角形: 角を丸くする 44">
              <a:extLst>
                <a:ext uri="{FF2B5EF4-FFF2-40B4-BE49-F238E27FC236}">
                  <a16:creationId xmlns:a16="http://schemas.microsoft.com/office/drawing/2014/main" id="{C775E188-6E9D-29EE-2F42-9A4834AEE001}"/>
                </a:ext>
              </a:extLst>
            </p:cNvPr>
            <p:cNvSpPr/>
            <p:nvPr/>
          </p:nvSpPr>
          <p:spPr bwMode="gray">
            <a:xfrm>
              <a:off x="7575378" y="4121359"/>
              <a:ext cx="876062" cy="316800"/>
            </a:xfrm>
            <a:prstGeom prst="roundRect">
              <a:avLst/>
            </a:prstGeom>
            <a:solidFill>
              <a:schemeClr val="bg1">
                <a:lumMod val="50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１１１１１</a:t>
              </a:r>
            </a:p>
          </p:txBody>
        </p:sp>
        <p:sp>
          <p:nvSpPr>
            <p:cNvPr id="44" name="四角形: 角を丸くする 43">
              <a:extLst>
                <a:ext uri="{FF2B5EF4-FFF2-40B4-BE49-F238E27FC236}">
                  <a16:creationId xmlns:a16="http://schemas.microsoft.com/office/drawing/2014/main" id="{FBF3B946-1BFB-E14B-B2B3-134F950EF8BA}"/>
                </a:ext>
              </a:extLst>
            </p:cNvPr>
            <p:cNvSpPr/>
            <p:nvPr/>
          </p:nvSpPr>
          <p:spPr bwMode="gray">
            <a:xfrm>
              <a:off x="7575378" y="3665548"/>
              <a:ext cx="876062" cy="316800"/>
            </a:xfrm>
            <a:prstGeom prst="roundRect">
              <a:avLst/>
            </a:prstGeom>
            <a:solidFill>
              <a:schemeClr val="bg1">
                <a:lumMod val="65000"/>
              </a:schemeClr>
            </a:solidFill>
            <a:ln w="635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300" b="1">
                  <a:solidFill>
                    <a:schemeClr val="bg1"/>
                  </a:solidFill>
                </a:rPr>
                <a:t>１１１１１</a:t>
              </a:r>
            </a:p>
          </p:txBody>
        </p:sp>
      </p:grpSp>
    </p:spTree>
    <p:extLst>
      <p:ext uri="{BB962C8B-B14F-4D97-AF65-F5344CB8AC3E}">
        <p14:creationId xmlns:p14="http://schemas.microsoft.com/office/powerpoint/2010/main" val="4172353815"/>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4"/>
                                        </p:tgtEl>
                                        <p:attrNameLst>
                                          <p:attrName>style.visibility</p:attrName>
                                        </p:attrNameLst>
                                      </p:cBhvr>
                                      <p:to>
                                        <p:strVal val="visible"/>
                                      </p:to>
                                    </p:set>
                                    <p:animEffect transition="in" filter="wipe(left)">
                                      <p:cBhvr>
                                        <p:cTn id="7" dur="1000"/>
                                        <p:tgtEl>
                                          <p:spTgt spid="10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29"/>
                                        </p:tgtEl>
                                        <p:attrNameLst>
                                          <p:attrName>style.visibility</p:attrName>
                                        </p:attrNameLst>
                                      </p:cBhvr>
                                      <p:to>
                                        <p:strVal val="visible"/>
                                      </p:to>
                                    </p:set>
                                    <p:animEffect transition="in" filter="wipe(up)">
                                      <p:cBhvr>
                                        <p:cTn id="12" dur="2000"/>
                                        <p:tgtEl>
                                          <p:spTgt spid="129"/>
                                        </p:tgtEl>
                                      </p:cBhvr>
                                    </p:animEffect>
                                  </p:childTnLst>
                                </p:cTn>
                              </p:par>
                            </p:childTnLst>
                          </p:cTn>
                        </p:par>
                        <p:par>
                          <p:cTn id="13" fill="hold">
                            <p:stCondLst>
                              <p:cond delay="2000"/>
                            </p:stCondLst>
                            <p:childTnLst>
                              <p:par>
                                <p:cTn id="14" presetID="22" presetClass="entr" presetSubtype="1" fill="hold" nodeType="afterEffect">
                                  <p:stCondLst>
                                    <p:cond delay="0"/>
                                  </p:stCondLst>
                                  <p:childTnLst>
                                    <p:set>
                                      <p:cBhvr>
                                        <p:cTn id="15" dur="1" fill="hold">
                                          <p:stCondLst>
                                            <p:cond delay="0"/>
                                          </p:stCondLst>
                                        </p:cTn>
                                        <p:tgtEl>
                                          <p:spTgt spid="116"/>
                                        </p:tgtEl>
                                        <p:attrNameLst>
                                          <p:attrName>style.visibility</p:attrName>
                                        </p:attrNameLst>
                                      </p:cBhvr>
                                      <p:to>
                                        <p:strVal val="visible"/>
                                      </p:to>
                                    </p:set>
                                    <p:animEffect transition="in" filter="wipe(up)">
                                      <p:cBhvr>
                                        <p:cTn id="16" dur="2000"/>
                                        <p:tgtEl>
                                          <p:spTgt spid="116"/>
                                        </p:tgtEl>
                                      </p:cBhvr>
                                    </p:animEffect>
                                  </p:childTnLst>
                                </p:cTn>
                              </p:par>
                            </p:childTnLst>
                          </p:cTn>
                        </p:par>
                        <p:par>
                          <p:cTn id="17" fill="hold">
                            <p:stCondLst>
                              <p:cond delay="4000"/>
                            </p:stCondLst>
                            <p:childTnLst>
                              <p:par>
                                <p:cTn id="18" presetID="22" presetClass="entr" presetSubtype="1" fill="hold" nodeType="afterEffect">
                                  <p:stCondLst>
                                    <p:cond delay="0"/>
                                  </p:stCondLst>
                                  <p:childTnLst>
                                    <p:set>
                                      <p:cBhvr>
                                        <p:cTn id="19" dur="1" fill="hold">
                                          <p:stCondLst>
                                            <p:cond delay="0"/>
                                          </p:stCondLst>
                                        </p:cTn>
                                        <p:tgtEl>
                                          <p:spTgt spid="117"/>
                                        </p:tgtEl>
                                        <p:attrNameLst>
                                          <p:attrName>style.visibility</p:attrName>
                                        </p:attrNameLst>
                                      </p:cBhvr>
                                      <p:to>
                                        <p:strVal val="visible"/>
                                      </p:to>
                                    </p:set>
                                    <p:animEffect transition="in" filter="wipe(up)">
                                      <p:cBhvr>
                                        <p:cTn id="20" dur="2000"/>
                                        <p:tgtEl>
                                          <p:spTgt spid="117"/>
                                        </p:tgtEl>
                                      </p:cBhvr>
                                    </p:animEffect>
                                  </p:childTnLst>
                                </p:cTn>
                              </p:par>
                            </p:childTnLst>
                          </p:cTn>
                        </p:par>
                        <p:par>
                          <p:cTn id="21" fill="hold">
                            <p:stCondLst>
                              <p:cond delay="6000"/>
                            </p:stCondLst>
                            <p:childTnLst>
                              <p:par>
                                <p:cTn id="22" presetID="22" presetClass="entr" presetSubtype="1" fill="hold" nodeType="afterEffect">
                                  <p:stCondLst>
                                    <p:cond delay="0"/>
                                  </p:stCondLst>
                                  <p:childTnLst>
                                    <p:set>
                                      <p:cBhvr>
                                        <p:cTn id="23" dur="1" fill="hold">
                                          <p:stCondLst>
                                            <p:cond delay="0"/>
                                          </p:stCondLst>
                                        </p:cTn>
                                        <p:tgtEl>
                                          <p:spTgt spid="118"/>
                                        </p:tgtEl>
                                        <p:attrNameLst>
                                          <p:attrName>style.visibility</p:attrName>
                                        </p:attrNameLst>
                                      </p:cBhvr>
                                      <p:to>
                                        <p:strVal val="visible"/>
                                      </p:to>
                                    </p:set>
                                    <p:animEffect transition="in" filter="wipe(up)">
                                      <p:cBhvr>
                                        <p:cTn id="24" dur="2000"/>
                                        <p:tgtEl>
                                          <p:spTgt spid="118"/>
                                        </p:tgtEl>
                                      </p:cBhvr>
                                    </p:animEffect>
                                  </p:childTnLst>
                                </p:cTn>
                              </p:par>
                            </p:childTnLst>
                          </p:cTn>
                        </p:par>
                        <p:par>
                          <p:cTn id="25" fill="hold">
                            <p:stCondLst>
                              <p:cond delay="8000"/>
                            </p:stCondLst>
                            <p:childTnLst>
                              <p:par>
                                <p:cTn id="26" presetID="22" presetClass="entr" presetSubtype="1" fill="hold" nodeType="afterEffect">
                                  <p:stCondLst>
                                    <p:cond delay="0"/>
                                  </p:stCondLst>
                                  <p:childTnLst>
                                    <p:set>
                                      <p:cBhvr>
                                        <p:cTn id="27" dur="1" fill="hold">
                                          <p:stCondLst>
                                            <p:cond delay="0"/>
                                          </p:stCondLst>
                                        </p:cTn>
                                        <p:tgtEl>
                                          <p:spTgt spid="119"/>
                                        </p:tgtEl>
                                        <p:attrNameLst>
                                          <p:attrName>style.visibility</p:attrName>
                                        </p:attrNameLst>
                                      </p:cBhvr>
                                      <p:to>
                                        <p:strVal val="visible"/>
                                      </p:to>
                                    </p:set>
                                    <p:animEffect transition="in" filter="wipe(up)">
                                      <p:cBhvr>
                                        <p:cTn id="28" dur="2000"/>
                                        <p:tgtEl>
                                          <p:spTgt spid="119"/>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1" fill="hold" nodeType="clickEffect">
                                  <p:stCondLst>
                                    <p:cond delay="0"/>
                                  </p:stCondLst>
                                  <p:childTnLst>
                                    <p:set>
                                      <p:cBhvr>
                                        <p:cTn id="32" dur="1" fill="hold">
                                          <p:stCondLst>
                                            <p:cond delay="0"/>
                                          </p:stCondLst>
                                        </p:cTn>
                                        <p:tgtEl>
                                          <p:spTgt spid="61"/>
                                        </p:tgtEl>
                                        <p:attrNameLst>
                                          <p:attrName>style.visibility</p:attrName>
                                        </p:attrNameLst>
                                      </p:cBhvr>
                                      <p:to>
                                        <p:strVal val="visible"/>
                                      </p:to>
                                    </p:set>
                                    <p:animEffect transition="in" filter="wipe(up)">
                                      <p:cBhvr>
                                        <p:cTn id="33" dur="1500"/>
                                        <p:tgtEl>
                                          <p:spTgt spid="61"/>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1" fill="hold" nodeType="clickEffect">
                                  <p:stCondLst>
                                    <p:cond delay="0"/>
                                  </p:stCondLst>
                                  <p:childTnLst>
                                    <p:set>
                                      <p:cBhvr>
                                        <p:cTn id="37" dur="1" fill="hold">
                                          <p:stCondLst>
                                            <p:cond delay="0"/>
                                          </p:stCondLst>
                                        </p:cTn>
                                        <p:tgtEl>
                                          <p:spTgt spid="69"/>
                                        </p:tgtEl>
                                        <p:attrNameLst>
                                          <p:attrName>style.visibility</p:attrName>
                                        </p:attrNameLst>
                                      </p:cBhvr>
                                      <p:to>
                                        <p:strVal val="visible"/>
                                      </p:to>
                                    </p:set>
                                    <p:animEffect transition="in" filter="wipe(up)">
                                      <p:cBhvr>
                                        <p:cTn id="38" dur="2000"/>
                                        <p:tgtEl>
                                          <p:spTgt spid="69"/>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1" fill="hold" nodeType="clickEffect">
                                  <p:stCondLst>
                                    <p:cond delay="0"/>
                                  </p:stCondLst>
                                  <p:childTnLst>
                                    <p:set>
                                      <p:cBhvr>
                                        <p:cTn id="42" dur="1" fill="hold">
                                          <p:stCondLst>
                                            <p:cond delay="0"/>
                                          </p:stCondLst>
                                        </p:cTn>
                                        <p:tgtEl>
                                          <p:spTgt spid="126"/>
                                        </p:tgtEl>
                                        <p:attrNameLst>
                                          <p:attrName>style.visibility</p:attrName>
                                        </p:attrNameLst>
                                      </p:cBhvr>
                                      <p:to>
                                        <p:strVal val="visible"/>
                                      </p:to>
                                    </p:set>
                                    <p:animEffect transition="in" filter="wipe(up)">
                                      <p:cBhvr>
                                        <p:cTn id="43" dur="2000"/>
                                        <p:tgtEl>
                                          <p:spTgt spid="126"/>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1" fill="hold" nodeType="clickEffect">
                                  <p:stCondLst>
                                    <p:cond delay="0"/>
                                  </p:stCondLst>
                                  <p:childTnLst>
                                    <p:set>
                                      <p:cBhvr>
                                        <p:cTn id="47" dur="1" fill="hold">
                                          <p:stCondLst>
                                            <p:cond delay="0"/>
                                          </p:stCondLst>
                                        </p:cTn>
                                        <p:tgtEl>
                                          <p:spTgt spid="127"/>
                                        </p:tgtEl>
                                        <p:attrNameLst>
                                          <p:attrName>style.visibility</p:attrName>
                                        </p:attrNameLst>
                                      </p:cBhvr>
                                      <p:to>
                                        <p:strVal val="visible"/>
                                      </p:to>
                                    </p:set>
                                    <p:animEffect transition="in" filter="wipe(up)">
                                      <p:cBhvr>
                                        <p:cTn id="48" dur="2000"/>
                                        <p:tgtEl>
                                          <p:spTgt spid="1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 grpId="0"/>
    </p:bldLst>
  </p:timing>
</p:sld>
</file>

<file path=ppt/theme/theme1.xml><?xml version="1.0" encoding="utf-8"?>
<a:theme xmlns:a="http://schemas.openxmlformats.org/drawingml/2006/main" name="PLMRevolution_20230820">
  <a:themeElements>
    <a:clrScheme name="ユーザー定義 1">
      <a:dk1>
        <a:sysClr val="windowText" lastClr="000000"/>
      </a:dk1>
      <a:lt1>
        <a:sysClr val="window" lastClr="FFFFFF"/>
      </a:lt1>
      <a:dk2>
        <a:srgbClr val="44546A"/>
      </a:dk2>
      <a:lt2>
        <a:srgbClr val="E7E6E6"/>
      </a:lt2>
      <a:accent1>
        <a:srgbClr val="002336"/>
      </a:accent1>
      <a:accent2>
        <a:srgbClr val="300A0C"/>
      </a:accent2>
      <a:accent3>
        <a:srgbClr val="262626"/>
      </a:accent3>
      <a:accent4>
        <a:srgbClr val="584300"/>
      </a:accent4>
      <a:accent5>
        <a:srgbClr val="0F1A2F"/>
      </a:accent5>
      <a:accent6>
        <a:srgbClr val="2A421A"/>
      </a:accent6>
      <a:hlink>
        <a:srgbClr val="033669"/>
      </a:hlink>
      <a:folHlink>
        <a:srgbClr val="492738"/>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gray">
        <a:ln w="19050">
          <a:solidFill>
            <a:schemeClr val="tx1">
              <a:lumMod val="75000"/>
              <a:lumOff val="25000"/>
            </a:schemeClr>
          </a:solidFill>
          <a:prstDash val="solid"/>
          <a:headEnd type="none" w="lg" len="lg"/>
          <a:tailEnd type="none"/>
        </a:ln>
      </a:spPr>
      <a:bodyPr rtlCol="0" anchor="ctr"/>
      <a:lstStyle>
        <a:defPPr algn="ctr">
          <a:defRPr kumimoji="1"/>
        </a:defPPr>
      </a:lstStyle>
      <a:style>
        <a:lnRef idx="1">
          <a:schemeClr val="accent1"/>
        </a:lnRef>
        <a:fillRef idx="0">
          <a:schemeClr val="accent1"/>
        </a:fillRef>
        <a:effectRef idx="0">
          <a:schemeClr val="accent1"/>
        </a:effectRef>
        <a:fontRef idx="minor">
          <a:schemeClr val="tx1"/>
        </a:fontRef>
      </a:style>
    </a:spDef>
    <a:lnDef>
      <a:spPr bwMode="gray">
        <a:ln w="15875">
          <a:solidFill>
            <a:schemeClr val="bg1">
              <a:lumMod val="50000"/>
            </a:schemeClr>
          </a:solidFill>
          <a:prstDash val="solid"/>
          <a:headEnd type="none" w="med" len="med"/>
          <a:tailEnd type="none" w="lg" len="lg"/>
        </a:ln>
      </a:spPr>
      <a:bodyPr/>
      <a:lstStyle/>
      <a:style>
        <a:lnRef idx="1">
          <a:schemeClr val="accent1"/>
        </a:lnRef>
        <a:fillRef idx="0">
          <a:schemeClr val="accent1"/>
        </a:fillRef>
        <a:effectRef idx="0">
          <a:schemeClr val="accent1"/>
        </a:effectRef>
        <a:fontRef idx="minor">
          <a:schemeClr val="tx1"/>
        </a:fontRef>
      </a:style>
    </a:lnDef>
    <a:txDef>
      <a:spPr bwMode="auto">
        <a:noFill/>
        <a:ln w="9525">
          <a:noFill/>
        </a:ln>
      </a:spPr>
      <a:bodyPr vert="horz" wrap="square" rtlCol="0" anchor="t">
        <a:noAutofit/>
      </a:bodyPr>
      <a:lstStyle>
        <a:defPPr algn="l" fontAlgn="base">
          <a:lnSpc>
            <a:spcPct val="110000"/>
          </a:lnSpc>
          <a:spcBef>
            <a:spcPct val="0"/>
          </a:spcBef>
          <a:spcAft>
            <a:spcPct val="0"/>
          </a:spcAft>
          <a:defRPr kumimoji="1" sz="1400" b="1" smtClean="0">
            <a:latin typeface="游ゴシック" panose="020B0400000000000000" pitchFamily="50" charset="-128"/>
            <a:ea typeface="游ゴシック" panose="020B0400000000000000" pitchFamily="50" charset="-128"/>
          </a:defRPr>
        </a:defPPr>
      </a:lstStyle>
    </a:txDef>
  </a:objectDefaults>
  <a:extraClrSchemeLst/>
  <a:extLst>
    <a:ext uri="{05A4C25C-085E-4340-85A3-A5531E510DB2}">
      <thm15:themeFamily xmlns:thm15="http://schemas.microsoft.com/office/thememl/2012/main" name="PLMRevolution_20230820" id="{F82CAAE0-694B-46BD-8A15-F90517141F33}" vid="{5D9F4CF9-FA58-4E2E-BAA3-A53C964B439C}"/>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220589</TotalTime>
  <Words>438</Words>
  <Application>Microsoft Office PowerPoint</Application>
  <PresentationFormat>ワイド画面</PresentationFormat>
  <Paragraphs>142</Paragraphs>
  <Slides>2</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メイリオ</vt:lpstr>
      <vt:lpstr>游ゴシック</vt:lpstr>
      <vt:lpstr>游ゴシック Light</vt:lpstr>
      <vt:lpstr>游ゴシック Medium</vt:lpstr>
      <vt:lpstr>Arial</vt:lpstr>
      <vt:lpstr>Calibri</vt:lpstr>
      <vt:lpstr>Calibri Light</vt:lpstr>
      <vt:lpstr>PLMRevolution_20230820</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加藤幸司</dc:creator>
  <cp:lastModifiedBy>Koji Kato</cp:lastModifiedBy>
  <cp:revision>11290</cp:revision>
  <cp:lastPrinted>2025-08-11T09:12:53Z</cp:lastPrinted>
  <dcterms:created xsi:type="dcterms:W3CDTF">2014-08-31T08:28:54Z</dcterms:created>
  <dcterms:modified xsi:type="dcterms:W3CDTF">2025-10-29T04:37:32Z</dcterms:modified>
</cp:coreProperties>
</file>